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EB389-8ED7-4B7A-A543-D0E0B43E1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0CE10-B4AF-452B-B249-82E2C018F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F6360-EDA2-494A-8A47-661E8BF10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CE250-ED2B-4842-8C39-2A2793FDB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A3840B-98D0-479C-9C17-441B6559C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C0D2F2-8853-4E78-A735-61EF4201B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FA245F-A900-4DBD-ABC3-853236668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F3946-C663-4050-BE99-3AF50519A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6FC9E-339E-4AFD-A684-32D858A7C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AE897-2C07-4320-AEA1-479F72508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B0DBA-45E4-4C67-BC9A-2AFF712BB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00031401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护理文化ppt的内容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护理文化的定义与重要性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护理文化的核心要素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护理文化的实践与案例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护理文化的建设与发展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护理文化的定义与重要性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50" b="26150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护理文化的定义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护理文化是护理组织在特定的护理环境下，逐渐形成的共同价值观、基本信念、行为准则、自身形象以及与之相对应的制度载体的总和。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它以无形的力量影响着护理人员的思想、情感和行为，激励护理人员积极向上、追求卓越，为患者提供高质量的护理服务。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良好的护理文化能够激发护理人员的积极性和创造力，提高护理服务的质量和效率。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共同的价值观和行为准则能够使护理人员相互信任、协作和支持，增强团队的凝聚力和战斗力。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优秀的护理文化能够提升医院的整体形象，增强患者对医院的信任感和满意度。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44" r="25344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护理文化是医疗质量的重要保障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良好的护理文化能够确保护理工作的规范化和标准化，提高医疗质量。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护理文化对医疗质量的影响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积极的护理文化能够激励护理人员不断学习和进步，提高自身的专业素养和技术水平，从而为患者提供更高质量的护理服务。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医疗质量是护理文化的核心价值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在护理文化的建设中，医疗质量始终是重要的核心价值，它要求护理人员以患者为中心，关注患者的需求和利益，为患者提供全方位、高质量的护理服务。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护理文化与医疗质量的关系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护理文化的核心要素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护理人员应始终将患者的需求放在首位，提供全面、细致的护理服务。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792" r="21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患者需求至上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关注患者的心理、情感需求，给予患者温暖、关爱和尊重。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人性化关怀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以患者满意度作为衡量护理服务质量的标尺，不断提升服务水平。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以患者为中心的服务理念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495" b="114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建立良好的沟通机制，确保信息传递准确、及时，提高团队协作效率。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互补协作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发挥团队成员各自的优势，相互支持，共同完成护理任务。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团队氛围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营造积极向上的团队氛围，增强团队凝聚力和向心力。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掌握扎实的护理专业知识，能够为患者提供科学、专业的护理服务。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定期进行技能培训和考核，提高护理人员的技能水平。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99" r="1669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遵守职业道德规范，保持高度的责任心和敬业精神。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职业操守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专业技能与职业素养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https://d.book118.com/785000314013011122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2024-09-25T10:31:39.987</cp:lastPrinted>
  <dcterms:created xsi:type="dcterms:W3CDTF">2024-09-25T02:31:40Z</dcterms:created>
  <dcterms:modified xsi:type="dcterms:W3CDTF">2024-09-25T02:31:42Z</dcterms:modified>
</cp:coreProperties>
</file>