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DD5CE-5F02-4302-A207-F59F38D77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87AB9-9004-4B4A-9C20-5FA8759E5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A815D-1957-4603-AC9D-F46035380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76CE9-18BB-48B1-9AC8-D09E37E0F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F6BDC8-7CD9-4E09-A48C-2D2303E98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6D9CE-1996-4D27-B9B3-B1EF2ECD1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96DFE-73B4-4AD7-8D4A-8E6770B92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48E29-896C-4990-B89D-B3268E334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87E30-B60A-40CE-B8DE-1F7D94679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A6749-0785-4520-81AF-3D34DED91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3CAC6-2FB2-4546-9902-AFC313E40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02011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30培训新员工的关键技能和知识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企业文化与价值观融入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培训目标与内容概述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培养新员工的团队协作能力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强化新员工的团队合作意识，提高与同事的协作能力。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激发新员工的创新思维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鼓励新员工积极提出创新性的想法和建议，促进企业的创新发展。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提升新员工的专业技能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通过系统的培训，使新员工掌握所需的专业技能，提高工作效率和质量。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通过与新员工沟通、了解岗位职责等方式，分析新员工所需的技能和知识。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根据培训需求，设计相应的培训课程，包括理论课程和实践操作课程。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708" r="31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合理安排培训时间，确保新员工能够在规定时间内完成培训任务。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制定培训时间表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制定详细培训计划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742" r="37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针对不同岗位，确定新员工需要掌握的专业技能，如销售技巧、客户服务等。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岗位专业技能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向新员工传达公司的文化和价值观，使其更好地融入企业。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公司文化和价值观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培养新员工的团队协作精神和有效沟通技巧，提高工作效率。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团队协作和沟通技巧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让新员工了解所在行业的发展趋势和市场动态，增强市场敏锐度。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行业知识和市场动态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确定关键技能和知识领域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专业技能培训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岗位相关技能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包括岗位职责、工作流程、相关规章制度等，帮助新员工快速了解并适应岗位要求。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针对岗位所需的专业技能进行深入学习，如数据分析、市场营销策略等，提升员工在专业领域的能力。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工具使用培训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熟悉并掌握工作中常用的工具和软件，提高工作效率和准确性，如办公软件、专业设计软件等。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了解所在行业的发展趋势、市场变化以及新兴技术，帮助员工把握行业脉搏，拓展视野。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深入研究竞争对手的产品、服务、市场策略等，提升员工对市场竞争的敏感度和应对能力。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鼓励员工关注行业动态，提出创新性想法和建议，推动企业不断创新发展。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行业前沿动态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通过模拟真实工作场景，让员工在实际操作中学习和掌握相关技能，提高工作熟练度。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实战模拟训练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分享和讨论行业内的典型案例，引导员工分析和总结经验教训，提升问题解决能力。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加强团队协作训练，提高员工在团队中的沟通、协作和领导能力，促进工作效率提升。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团队协作与沟通技巧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培养信任和尊重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通过积极倾听、理解和支持团队成员，建立相互信任和尊重的关系，从而提高团队协作效率。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建立明确的目标和角色分工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确保每个团队成员都清楚了解团队目标，明确自己的角色和职责，以便更好地协同工作。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促进开放和透明的沟通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鼓励团队成员积极分享信息、想法和意见，建立开放、诚实和透明的沟通氛围。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高效团队协作方法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倾听和理解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积极倾听他人的意见和反馈，努力理解对方的观点和立场，以便更好地沟通和协作。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用简洁明了的语言表达自己的观点，避免使用模糊或晦涩的词汇。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注意自己的肢体语言、面部表情和声音语调，确保它们与所传达的信息保持一致，增强沟通效果。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61" r="1726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积极面对冲突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鼓励团队成员积极面对和解决冲突，而不是回避或忽视问题。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寻求共同点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努力寻找团队成员之间的共同点，建立共同利益和目标，以便更好地解决冲突。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提出建设性解决方案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鼓励团队成员提出建设性解决方案，共同讨论并确定最佳方案，以便有效地解决问题。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应对冲突和解决问题策略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企业文化与价值观融入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https://d.book118.com/785002011134011122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2024-09-25T21:07:05.869</cp:lastPrinted>
  <dcterms:created xsi:type="dcterms:W3CDTF">2024-09-25T13:07:05Z</dcterms:created>
  <dcterms:modified xsi:type="dcterms:W3CDTF">2024-09-25T13:07:08Z</dcterms:modified>
</cp:coreProperties>
</file>