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F8E32-6D74-4D55-BD09-191C37ACB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3F4C1-66F3-4E29-A3EB-8C18C9E16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5C563-4074-4017-880D-D54BE39E8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8D657-AD2C-437C-A017-278008DF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B881E-70DB-4600-B77A-0A73A0967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A0D69-D037-4811-B3C6-D8CE4B7BB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B7D49-04BB-4E18-AF6A-00EDC15F3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B690B-C2B0-4134-A36B-A5D248F6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BCEE0-1312-4C6B-95C2-47B686EC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734F3-8B30-45FD-8133-EAB316CBA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5DEAD-9E6C-4D8F-83F1-659749681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0303304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提高学生的竞争力中小学人工智能教育的作用与效果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人工智能教育在中小学的发展现状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人工智能教育对提高学生竞争力的影响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人工智能教育效果的评估与反思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人工智能教育在中小学的实践与建议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人工智能教育在中小学的发展现状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20世纪50年代，人工智能概念开始出现，教育领域开始探索计算机辅助教学。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20世纪80年代，个人计算机普及，教育软件和教学管理系统开始出现。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初步发展阶段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21世纪初，互联网和移动互联网蓬勃发展，人工智能技术在教育领域的应用逐渐增多。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近年来，随着人工智能技术的不断进步，与教育的融合更加深入，个性化教育和智能教育成为趋势。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深度融合阶段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在线协作学习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人工智能教育在中小学的应用场景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759" r="177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174" r="1717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1" r="166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利用人工智能技术分析学生的学习特点和需求，提供定制化的学习资源和建议。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通过智能题库和算法推荐，为学生提供针对性的练习和反馈。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利用人工智能技术对学生作业进行自动批改和评估，减轻教师负担。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通过人工智能平台促进学生之间的在线协作与交流，培养团队合作能力。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如何确保学生的学习安全和隐私、如何提高教师的信息素养和技术应用能力、如何避免技术带来的教育不公平问题等。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人工智能技术可以为学生提供更加个性化、高效的学习体验；可以帮助教师提高教学质量和效率；可以促进教育的数字化转型和创新发展。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人工智能教育在中小学的挑战与机遇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人工智能教育对提高学生竞争力的影响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提升学生的科技素养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了解人工智能基础知识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通过学习人工智能的基本概念、原理和应用，学生可以了解人工智能的发展历程和未来趋势，从而具备科技前沿的视野。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掌握编程技能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学习编程语言和算法是人工智能教育的重要内容，这将有助于学生掌握编程技能，为未来的科技发展做好准备。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培养计算思维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人工智能教育注重培养学生的计算思维，即运用计算机科学的基础概念进行问题求解、系统设计和数据分析的能力。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44" r="2524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人工智能是一个充满创新和创意的领域，通过学习人工智能，学生可以激发创新思维，尝试提出新的解决方案和创意。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人工智能教育鼓励学生动手实践，通过设计和实现人工智能项目，学生可以探索创新实践，将理论知识转化为实际应用。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探索创新实践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人工智能与多个学科领域密切相关，如计算机科学、数学、心理学等。学习人工智能可以帮助学生建立跨学科的知识体系，培养跨学科的创新能力。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培养跨学科创新能力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培养学生的创新能力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人工智能技术日新月异，通过自主学习不断更新知识和技能对于个人发展至关重要。人工智能教育可以帮助学生树立自主学习意识，认识到终身学习的价值。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人工智能教育注重培养学生的自主学习能力，包括制定学习计划、选择学习资源、掌握学习方法等。这将有助于学生在未来的学习和工作中不断自我提升。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增强学生的自主学习能力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https://d.book118.com/785003033040011041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2024-09-01T16:14:01.284</cp:lastPrinted>
  <dcterms:created xsi:type="dcterms:W3CDTF">2024-09-01T08:14:01Z</dcterms:created>
  <dcterms:modified xsi:type="dcterms:W3CDTF">2024-09-01T08:14:03Z</dcterms:modified>
</cp:coreProperties>
</file>