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F2607-AAF1-4B54-9D30-554226E3B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5C4C4-23B5-4EF8-A353-AC9AC8FAE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E3E6D-B0D1-45ED-8C0F-403B88BA4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8B48E-84D8-43FA-BE0E-23C464873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48962A-9BBA-402D-9707-9F8D728BC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554168-9F0C-4306-AD97-440968419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D6F16B-D462-42F2-BCA8-5CE168016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9D21C-CB43-4D97-9949-1C12BAE56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157FF-1157-42C7-AF93-2D1278654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9464E-264E-437C-ABA3-357F5C718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8A6A5-84C5-4214-86B1-74DBF4F93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00433014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6S管理的数据分析和报告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报告撰写与呈现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25" r="3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提高质量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通过数据分析，发现生产过程中的浪费和不合理现象，提出改进措施，提高生产效率。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通过数据分析，找出影响产品质量的关键因素，提出改进措施，提高产品质量水平。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减少生产过程中的浪费，降低生产成本，提高企业盈利能力。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通过6S管理的持续改进，提高企业的整体运营水平，增强市场竞争力。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整理（Seiri）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对工作场所进行全面检查，区分必需品和非必需品，将非必需品清除出工作场所。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清洁（Seiketsu）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将整理、整顿和清扫的成果制度化、规范化，维持良好的工作环境。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整顿（Seiton）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对必需品进行分类、定位和标识，确保工作场所整洁有序，方便取用。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素养（Shitsuke）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培养员工良好的工作习惯和行为规范，提高员工素质和企业形象。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清扫（Seiso）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保持工作场所的清洁，清除垃圾和污垢，防止污染和故障。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安全（Safety）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确保工作场所的安全，预防事故和伤害，保障员工生命财产安全。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6S管理概述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直接从生产现场、设备、员工等处收集的数据，如设备运行记录、产品检验记录、员工操作记录等。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现场数据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企业内部的各类管理系统，如ERP、MES、SCM等系统中导出的数据，这些数据通常经过初步处理，具有一定的结构化特征。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管理系统数据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来自企业外部的数据，如市场调研数据、竞争对手分析数据、行业趋势数据等。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自动化采集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通过传感器、RFID、扫码枪等设备实现数据的自动采集，提高数据收集的效率和准确性。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手动录入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对于一些无法通过自动化手段采集的数据，需要人工进行录入，如填写表单、调查问卷等。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系统导出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从企业内部的管理系统中导出数据，这些数据通常需要进行进一步的整理和分析。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将数据转换为适合分析的形式，如将数据从文本格式转换为数值格式，或者将不同来源的数据进行统一格式化处理。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将不同来源、不同格式的数据进行整合，形成一个完整的数据集，以便于后续的分析和报告。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对收集到的数据进行筛选、去重、填充缺失值等操作，以保证数据的完整性和准确性。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数据整理与清洗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对收集到的6S管理数据进行清洗、分类和整理，确保数据的准确性和完整性。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195" r="251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数据描述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数据展示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通过计算基本统计量（如均值、中位数、众数、方差等）来描述数据的分布和特征。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利用图表（如直方图、折线图、散点图等）直观地展示数据的分布和趋势。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探讨6S管理实践与其他变量之间的关系，建立回归模型并预测未来趋势。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根据研究目的和问题，提出假设并进行检验，判断6S管理实践是否对特定指标有显著影响。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通过比较不同组别间的差异，分析6S管理实践在不同条件下的效果。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推论性统计分析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利用专业的数据可视化工具（如Tableau、Power BI等）对6S管理数据进行可视化处理。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可视化图表设计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数据解读与报告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设计直观、易懂的图表（如热力图、树状图、流程图等），帮助管理者快速了解6S管理现状。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结合可视化图表，对数据进行深入解读，形成全面、准确的6S管理分析报告。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33" r="90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包括工作场所的清洁度、整齐度、安全度等方面的评估指标。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现场环境指标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评估员工对于6S管理的理解、执行以及改善意识等方面的指标。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员工素养指标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衡量6S管理实施前后生产效率的变化情况，如生产周期、在制品数量等。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生产效率指标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评估产品质量在6S管理实施前后的变化情况，如不良品率、客户投诉率等。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质量指标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评估指标设定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https://d.book118.com/785004330140011042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2024-09-03T14:48:01.776</cp:lastPrinted>
  <dcterms:created xsi:type="dcterms:W3CDTF">2024-09-03T06:48:01Z</dcterms:created>
  <dcterms:modified xsi:type="dcterms:W3CDTF">2024-09-03T06:48:03Z</dcterms:modified>
</cp:coreProperties>
</file>