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F948C-C3A2-41B1-8C18-E0F6E864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9B7A0-5C46-400D-8E8A-AEF8316E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5E284-D64A-4C25-9C58-A0CBBCF7F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98708-13DF-4629-96FA-B01F50B7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7302E-FFB9-4906-939A-E72B0AC42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E5C56-BE3A-4693-AC69-ADAAFEC95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14E64-603F-45E5-B1E2-D6682E41B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AA13-2B16-4464-9D75-E3745D17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8394E-53B4-4A18-888D-377277D7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7C456-87AE-4AB1-A07A-026EC16E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40F76-93F8-4DB4-889D-716F701E5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131341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个案典型护理查体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姓名、年龄、性别、身高、体重、出生日期等。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既往病史、家族病史、用药情况等。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饮食、运动、睡眠等。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患者信息收集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查体用品准备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用于测量患者的血压。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用于听诊患者的心肺音。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用于测量患者的体温。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如消毒液、一次性手套等。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听诊器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其他用品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保持室内清洁卫生，空气流通。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调整室温至适宜温度，避免患者受凉或中暑。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确保室内安静，避免干扰患者的检查。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查体环境准备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体温检测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脉搏检测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呼吸检测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血压检测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生命体征检测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130" r="161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使用体温计测量体温，了解患者是否发热或体温正常。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通过触摸患者手腕的脉搏，评估患者的心跳频率和节律。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观察患者的呼吸情况，包括呼吸频率、深度和节奏。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使用血压计测量患者的血压，了解患者的循环系统状况。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观察患者的皮肤颜色、温度、湿度及完整性，检查是否有褥疮、皮疹等异常情况。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触摸患者的淋巴结，了解淋巴结的大小、质地、活动度等，判断是否有淋巴结肿大或炎症。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观察腹部外形、腹壁静脉曲张等情况，触诊腹部是否有压痛、反跳痛等异常表现。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评估患者的意识状态、语言能力、感觉功能和肌肉力量等，了解神经系统功能状况。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通过询问患者问题，评估其注意力、记忆力、思维能力和定向力等方面的认知能力。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认知能力评估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睡眠质量评估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观察患者的情绪表现，询问患者是否有焦虑、抑郁等情绪问题，评估其情绪稳定性。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询问患者睡眠情况，了解其睡眠质量及是否有失眠、嗜睡等问题。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了解患者家庭和社会支持情况，评估其人际关系状况及社会适应能力。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https://d.book118.com/785013134121011043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2024-09-05T02:58:08.860</cp:lastPrinted>
  <dcterms:created xsi:type="dcterms:W3CDTF">2024-09-04T18:58:08Z</dcterms:created>
  <dcterms:modified xsi:type="dcterms:W3CDTF">2024-09-04T18:58:10Z</dcterms:modified>
</cp:coreProperties>
</file>