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43CD1-0EF4-4065-8C86-9E430AB2D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DDEB2-AF3C-4BD2-8D7F-770337F7A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DAD38-034E-4116-80BF-9C93E7BB2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F810B-5F84-41F7-B843-52E0948CB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60BA22-96B3-47A6-80DC-B5508164E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150DC3-DA18-4E14-9630-5516035F4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AE0AA6-B32E-4E78-AEB9-D86F6BB0D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17316-322C-4E05-86B6-8FB17F56A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13DAC-91D7-4C3B-97A3-FE10C3818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3E5B5-942A-4B22-B62D-57E7B468F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B45BB-B458-4213-9352-EA3C778A6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1412330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卷烟营销小课堂总结报告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卷烟营销基础知识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卷烟营销技巧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卷烟营销案例分析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针对卷烟营销人员的培训需求，开展卷烟营销小课堂，以提高营销人员的专业素养和实战能力。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卷烟行业在我国经济中占有重要地位，随着市场竞争加剧，卷烟营销成为企业发展的关键。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16" r="157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掌握卷烟营销的基本理论和方法。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了解卷烟市场的现状和趋势，掌握市场分析技巧。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提高营销人员的沟通、谈判和组织协调能力。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培养创新思维和团队协作精神，提升企业整体竞争力。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卷烟营销基础知识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卷烟市场概述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卷烟市场发展历程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从烟草传入中国开始，卷烟市场经历了漫长的发展过程，从手工卷烟到现代化机械生产，市场规模逐渐扩大。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卷烟市场规模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随着人们消费水平的提高，卷烟市场规模持续增长，但近年来由于健康意识的提高和禁烟政策的实施，市场规模增速有所放缓。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卷烟市场竞争格局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国内卷烟市场主要由几家大型烟草公司占据主导地位，但也有一些地方品牌在特定区域具有一定的市场份额。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不同品种的烟草具有不同的特点，如香味、口感、劲道等，卷烟产品通常选用多种烟草进行混合，以达到特定的口感和品质。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烟草品种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卷烟加工工艺包括原料选择、切丝、卷制、包装等环节，加工工艺对卷烟产品的品质和口感具有重要影响。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加工工艺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卷烟产品类型多样，包括烤烟型、混合型、雪茄型等，不同类型的卷烟产品具有不同的消费群体和市场需求。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产品类型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卷烟产品特点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渠道建设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卷烟营销策略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根据目标消费群体的需求和特点，确定卷烟产品的市场定位，如高端、中端、低端等。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建立完善的销售渠道，包括线上和线下渠道，提高产品的覆盖率和销售量。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根据成本、市场需求和竞争情况等因素，制定合理的产品定价策略，以保证产品的市场竞争力。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通过开展促销活动，如买赠、折扣等，吸引消费者购买，提高产品的知名度和美誉度。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卷烟营销技巧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了解客户需求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灵活应对市场变化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销售技巧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与顾客建立互信关系是销售成功的关键，通过真诚的服务和产品质量来赢得顾客的信任。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深入了解客户的购买需求和偏好，提供符合其需求的产品推荐，提高客户满意度。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关注市场动态，及时调整销售策略，以适应市场需求的变化。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根据客户的特殊需求提供定制化服务，满足不同客户的个性化需求。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https://d.book118.com/785014123301011113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2024-09-20T15:06:57.298</cp:lastPrinted>
  <dcterms:created xsi:type="dcterms:W3CDTF">2024-09-20T07:06:57Z</dcterms:created>
  <dcterms:modified xsi:type="dcterms:W3CDTF">2024-09-20T07:06:59Z</dcterms:modified>
</cp:coreProperties>
</file>