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23280-8B93-4B21-A235-8966F56C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FA1BF-700E-4911-8E10-C4B6E66A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63B1D-0F2A-4CCB-B8AA-A3B2B189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68510-744F-4A2A-9924-FC440AC70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33E66-FE96-4344-BFF4-593AD7A3D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A2005-A20C-4246-ACE0-82D39E04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47B2B-B7EE-4026-9680-B04E2086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10D20-2179-42C6-9821-CDA84CE9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DC0AE-F01D-4FAF-BE8A-C0BD08B1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B268-7D43-468A-B243-C68192C6D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36B4C-CA1D-4BA0-87EE-FBD46A144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20043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品牌训练课程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品牌是一种标识，用于区分不同的产品或服务，通常包括名称、标志、口号等元素。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品牌与消费者关系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品牌有助于消费者识别和记忆产品或服务，提高购买决策的效率和满意度。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品牌与消费者之间建立信任和忠诚度，有助于提高消费者对产品或服务的认知度和忠诚度。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拥有知名品牌的企业在市场上更具竞争力，能够吸引更多的消费者。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品牌是企业的重要资产，具有长期价值，能够为企业创造持续的收益。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创造价值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品牌代表了一定的品质和信誉，消费者通常更愿意选择知名品牌的产品或服务。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最早的品牌起源于中世纪的欧洲，当时商家开始使用标志来标识自己的产品。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现代品牌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随着工业革命和市场竞争的加剧，现代品牌的概念逐渐形成，企业开始注重品牌建设和推广。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数字化时代的品牌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随着互联网和社交媒体的普及，数字化时代的品牌呈现出更加多元化和互动性的特点。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明确品牌在市场中的位置，确立品牌的核心价值和目标消费者。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是品牌建设的基础，它决定了品牌在市场中的独特性和差异性。通过深入分析目标消费者的需求、竞争对手的优劣势以及市场趋势，品牌可以明确自己的核心价值和目标消费者，从而在市场中树立独特的形象和声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通过视觉、听觉等多种手段，塑造品牌的形象和个性。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是品牌建设的重要组成部分，它通过标志、字体、色彩、语音等多种视觉和听觉元素，塑造品牌的形象和个性。一个独特、易于识别和记忆的品牌形象，能够增强消费者对品牌的认知和记忆，提升品牌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制定有效的传播策略，将品牌信息传达给目标消费者。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是实现品牌价值的重要手段，它通过广告、公关、促销等多种方式，将品牌信息传达给目标消费者。制定有效的传播策略需要考虑目标消费者的媒介习惯、信息接受方式以及传播渠道的优劣势，以确保品牌信息能够准确传达并产生良好的传播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通过多元化战略、合作等方式，拓展品牌的业务范围和市场影响力。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扩张是品牌建设的长远目标，它通过多元化战略、合作等方式，拓展品牌的业务范围和市场影响力。在扩张过程中，品牌需要保持一致性和连贯性，同时根据市场变化和消费者需求进行灵活调整和创新，以保持品牌的竞争力和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品牌扩张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https://d.book118.com/785020043100011042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2024-09-03T07:17:25.114</cp:lastPrinted>
  <dcterms:created xsi:type="dcterms:W3CDTF">2024-09-02T23:17:25Z</dcterms:created>
  <dcterms:modified xsi:type="dcterms:W3CDTF">2024-09-02T23:17:27Z</dcterms:modified>
</cp:coreProperties>
</file>