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B001E5B-7572-4D6D-B654-E9A10547FB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A77FD6-09A1-4F26-9713-975932B298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7A1A0E4-110D-4CE7-8EE5-BF0933E86E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B583DB6-8524-4F8E-855B-073A15FF7D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7F263C7-7DAA-480A-B4CC-525B8AD4A6E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524DFDA-6A24-471B-B22B-DCC51B2A477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729B5BA-F015-4073-BA10-63E294DF4D4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30E5DB-8619-40A2-935B-4AC82F93D4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54725B-D310-4D2B-BBC3-FCCF43EA6E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0B35EC-65DC-4C42-886A-5B6D9885F8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82B9E2-1B41-4504-A16F-5DFDDC5417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502110234401111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搜索引擎与大数据技术的结合</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搜索引擎数据分析技术
 大数据处理与存储技术
 搜索引擎检索算法优化
 海量信息组织与展示技术
 搜索结果个性化和智能化
 搜索引擎语义理解技术
 搜索引擎评价与优化技术
 搜索引擎与大数据技术融合的挑战</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搜索引擎数据分析技术</a:t>
            </a:r>
          </a:p>
        </p:txBody>
      </p:sp>
      <p:sp>
        <p:nvSpPr>
          <p:cNvPr id="3" name="Subtitle 2"/>
          <p:cNvSpPr>
            <a:spLocks noGrp="1"/>
          </p:cNvSpPr>
          <p:nvPr>
            <p:ph type="subTitle" idx="1"/>
          </p:nvPr>
        </p:nvSpPr>
        <p:spPr/>
        <p:txBody>
          <a:bodyPr/>
          <a:lstStyle/>
          <a:p>
            <a:r>
              <a:t>搜索引擎与大数据技术的结合</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搜索引擎数据分析技术</a:t>
            </a:r>
          </a:p>
        </p:txBody>
      </p:sp>
      <p:sp>
        <p:nvSpPr>
          <p:cNvPr id="3" name="Content Placeholder 2"/>
          <p:cNvSpPr>
            <a:spLocks noGrp="1"/>
          </p:cNvSpPr>
          <p:nvPr>
            <p:ph sz="half" idx="2"/>
          </p:nvPr>
        </p:nvSpPr>
        <p:spPr/>
        <p:txBody>
          <a:bodyPr/>
          <a:lstStyle/>
          <a:p>
            <a:r>
              <a:t>1. 利用自然语言处理技术对搜索引擎日志和网页内容进行分析，从中提取出有价值的信息，如关键词、关键短语、实体等。</a:t>
            </a:r>
          </a:p>
          <a:p>
            <a:r>
              <a:t>2. 应用机器学习算法对提取出的信息进行分类、聚类和关联分析，发现潜在的模式和规律。</a:t>
            </a:r>
          </a:p>
          <a:p>
            <a:r>
              <a:t>3. 利用数据挖掘技术对海量数据进行挖掘，发现隐藏的知识和洞察，从而为搜索引擎优化、网站排名、用户行为分析等提供支持。</a:t>
            </a:r>
          </a:p>
        </p:txBody>
      </p:sp>
      <p:sp>
        <p:nvSpPr>
          <p:cNvPr id="4" name="Text Placeholder 3"/>
          <p:cNvSpPr>
            <a:spLocks noGrp="1"/>
          </p:cNvSpPr>
          <p:nvPr>
            <p:ph type="body" idx="3"/>
          </p:nvPr>
        </p:nvSpPr>
        <p:spPr/>
        <p:txBody>
          <a:bodyPr/>
          <a:lstStyle/>
          <a:p>
            <a:r>
              <a:t>信息检索</a:t>
            </a:r>
          </a:p>
        </p:txBody>
      </p:sp>
      <p:sp>
        <p:nvSpPr>
          <p:cNvPr id="5" name="Content Placeholder 4"/>
          <p:cNvSpPr>
            <a:spLocks noGrp="1"/>
          </p:cNvSpPr>
          <p:nvPr>
            <p:ph sz="half" idx="4"/>
          </p:nvPr>
        </p:nvSpPr>
        <p:spPr/>
        <p:txBody>
          <a:bodyPr/>
          <a:lstStyle/>
          <a:p>
            <a:r>
              <a:t>1. 研究搜索引擎的核心技术，如网页抓取、索引构建、文档排名、查询分析等，以提高搜索引擎的检索效率和准确性。</a:t>
            </a:r>
          </a:p>
          <a:p>
            <a:r>
              <a:t>2. 开发新的搜索算法，如个性化搜索、语义搜索、图像搜索等，以满足用户不断变化的搜索需求。</a:t>
            </a:r>
          </a:p>
          <a:p>
            <a:r>
              <a:t>3. 研究搜索引擎与其他大数据技术，如人工智能、机器学习、自然语言处理等，的结合，以提升搜索引擎的智能化水平和用户体验。</a:t>
            </a:r>
          </a:p>
        </p:txBody>
      </p:sp>
      <p:sp>
        <p:nvSpPr>
          <p:cNvPr id="6" name="Text Placeholder 5"/>
          <p:cNvSpPr>
            <a:spLocks noGrp="1"/>
          </p:cNvSpPr>
          <p:nvPr>
            <p:ph type="body" idx="1"/>
          </p:nvPr>
        </p:nvSpPr>
        <p:spPr/>
        <p:txBody>
          <a:bodyPr/>
          <a:lstStyle/>
          <a:p>
            <a:r>
              <a:t>文本挖掘</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搜索引擎数据分析技术</a:t>
            </a:r>
          </a:p>
        </p:txBody>
      </p:sp>
      <p:sp>
        <p:nvSpPr>
          <p:cNvPr id="3" name="Content Placeholder 2"/>
          <p:cNvSpPr>
            <a:spLocks noGrp="1"/>
          </p:cNvSpPr>
          <p:nvPr>
            <p:ph sz="half" idx="2"/>
          </p:nvPr>
        </p:nvSpPr>
        <p:spPr/>
        <p:txBody>
          <a:bodyPr/>
          <a:lstStyle/>
          <a:p>
            <a:r>
              <a:t>1. 从海量数据中提取并构建知识图谱，以表示实体、属性和关系之间的复杂联系。</a:t>
            </a:r>
          </a:p>
          <a:p>
            <a:r>
              <a:t>2. 将知识图谱应用于搜索引擎，以提供更加丰富和准确的搜索结果，提升用户搜索体验。</a:t>
            </a:r>
          </a:p>
          <a:p>
            <a:r>
              <a:t>3. 研究知识图谱的构建方法、表示形式、查询方法等，以提高知识图谱的规模、质量和可应用性。</a:t>
            </a:r>
          </a:p>
        </p:txBody>
      </p:sp>
      <p:sp>
        <p:nvSpPr>
          <p:cNvPr id="4" name="Text Placeholder 3"/>
          <p:cNvSpPr>
            <a:spLocks noGrp="1"/>
          </p:cNvSpPr>
          <p:nvPr>
            <p:ph type="body" idx="3"/>
          </p:nvPr>
        </p:nvSpPr>
        <p:spPr/>
        <p:txBody>
          <a:bodyPr/>
          <a:lstStyle/>
          <a:p>
            <a:r>
              <a:t>机器学习</a:t>
            </a:r>
          </a:p>
        </p:txBody>
      </p:sp>
      <p:sp>
        <p:nvSpPr>
          <p:cNvPr id="5" name="Content Placeholder 4"/>
          <p:cNvSpPr>
            <a:spLocks noGrp="1"/>
          </p:cNvSpPr>
          <p:nvPr>
            <p:ph sz="half" idx="4"/>
          </p:nvPr>
        </p:nvSpPr>
        <p:spPr/>
        <p:txBody>
          <a:bodyPr/>
          <a:lstStyle/>
          <a:p>
            <a:r>
              <a:t>1. 将机器学习算法应用于搜索引擎的数据分析中，以提高搜索结果的质量和相关性。</a:t>
            </a:r>
          </a:p>
          <a:p>
            <a:r>
              <a:t>2. 利用机器学习算法对用户行为进行分析，从而为用户提供个性化的搜索结果和服务。</a:t>
            </a:r>
          </a:p>
          <a:p>
            <a:r>
              <a:t>3. 研究机器学习算法在搜索引擎中的应用，包括算法选择、模型训练和评估等，以优化搜索引擎的性能和用户体验。</a:t>
            </a:r>
          </a:p>
        </p:txBody>
      </p:sp>
      <p:sp>
        <p:nvSpPr>
          <p:cNvPr id="6" name="Text Placeholder 5"/>
          <p:cNvSpPr>
            <a:spLocks noGrp="1"/>
          </p:cNvSpPr>
          <p:nvPr>
            <p:ph type="body" idx="1"/>
          </p:nvPr>
        </p:nvSpPr>
        <p:spPr/>
        <p:txBody>
          <a:bodyPr/>
          <a:lstStyle/>
          <a:p>
            <a:r>
              <a:t>知识图谱</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搜索引擎数据分析技术</a:t>
            </a:r>
          </a:p>
        </p:txBody>
      </p:sp>
      <p:sp>
        <p:nvSpPr>
          <p:cNvPr id="3" name="Content Placeholder 2"/>
          <p:cNvSpPr>
            <a:spLocks noGrp="1"/>
          </p:cNvSpPr>
          <p:nvPr>
            <p:ph sz="half" idx="2"/>
          </p:nvPr>
        </p:nvSpPr>
        <p:spPr/>
        <p:txBody>
          <a:bodyPr/>
          <a:lstStyle/>
          <a:p>
            <a:r>
              <a:t>1. 将自然语言处理技术应用于搜索引擎的数据分析，以提取文本中的关键信息，如关键词、关键短语、实体等。</a:t>
            </a:r>
          </a:p>
          <a:p>
            <a:r>
              <a:t>2. 利用自然语言处理技术对搜索查询进行分析，从而理解用户的搜索意图和提供更加准确的搜索结果。</a:t>
            </a:r>
          </a:p>
          <a:p>
            <a:r>
              <a:t>3. 研究自然语言处理技术在搜索引擎中的应用，包括词法分析、句法分析、语义分析等，以提高搜索引擎的智能化水平和用户体验。</a:t>
            </a:r>
          </a:p>
        </p:txBody>
      </p:sp>
      <p:sp>
        <p:nvSpPr>
          <p:cNvPr id="4" name="Text Placeholder 3"/>
          <p:cNvSpPr>
            <a:spLocks noGrp="1"/>
          </p:cNvSpPr>
          <p:nvPr>
            <p:ph type="body" idx="3"/>
          </p:nvPr>
        </p:nvSpPr>
        <p:spPr/>
        <p:txBody>
          <a:bodyPr/>
          <a:lstStyle/>
          <a:p>
            <a:r>
              <a:t>数据挖掘</a:t>
            </a:r>
          </a:p>
        </p:txBody>
      </p:sp>
      <p:sp>
        <p:nvSpPr>
          <p:cNvPr id="5" name="Content Placeholder 4"/>
          <p:cNvSpPr>
            <a:spLocks noGrp="1"/>
          </p:cNvSpPr>
          <p:nvPr>
            <p:ph sz="half" idx="4"/>
          </p:nvPr>
        </p:nvSpPr>
        <p:spPr/>
        <p:txBody>
          <a:bodyPr/>
          <a:lstStyle/>
          <a:p>
            <a:r>
              <a:t>1. 利用数据挖掘技术对搜索引擎日志和网页内容进行挖掘，发现隐藏的知识和洞察，从而为搜索引擎优化、网站排名、用户行为分析等提供支持。</a:t>
            </a:r>
          </a:p>
          <a:p>
            <a:r>
              <a:t>2. 将数据挖掘技术应用于搜索引擎的数据分析，以提高搜索结果的质量和相关性。</a:t>
            </a:r>
          </a:p>
          <a:p>
            <a:r>
              <a:t>3. 研究数据挖掘技术在搜索引擎中的应用，包括数据预处理、特征选择、分类、聚类等，以优化搜索引擎的性能和用户体验。</a:t>
            </a:r>
          </a:p>
        </p:txBody>
      </p:sp>
      <p:sp>
        <p:nvSpPr>
          <p:cNvPr id="6" name="Text Placeholder 5"/>
          <p:cNvSpPr>
            <a:spLocks noGrp="1"/>
          </p:cNvSpPr>
          <p:nvPr>
            <p:ph type="body" idx="1"/>
          </p:nvPr>
        </p:nvSpPr>
        <p:spPr/>
        <p:txBody>
          <a:bodyPr/>
          <a:lstStyle/>
          <a:p>
            <a:r>
              <a:t>自然语言处理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大数据处理与存储技术</a:t>
            </a:r>
          </a:p>
        </p:txBody>
      </p:sp>
      <p:sp>
        <p:nvSpPr>
          <p:cNvPr id="3" name="Subtitle 2"/>
          <p:cNvSpPr>
            <a:spLocks noGrp="1"/>
          </p:cNvSpPr>
          <p:nvPr>
            <p:ph type="subTitle" idx="1"/>
          </p:nvPr>
        </p:nvSpPr>
        <p:spPr/>
        <p:txBody>
          <a:bodyPr/>
          <a:lstStyle/>
          <a:p>
            <a:r>
              <a:t>搜索引擎与大数据技术的结合</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大数据处理与存储技术</a:t>
            </a:r>
          </a:p>
        </p:txBody>
      </p:sp>
      <p:sp>
        <p:nvSpPr>
          <p:cNvPr id="3" name="Text Placeholder 2"/>
          <p:cNvSpPr>
            <a:spLocks noGrp="1"/>
          </p:cNvSpPr>
          <p:nvPr>
            <p:ph type="body" idx="1"/>
          </p:nvPr>
        </p:nvSpPr>
        <p:spPr/>
        <p:txBody>
          <a:bodyPr/>
          <a:lstStyle/>
          <a:p>
            <a:r>
              <a:t>分布式计算与存储：</a:t>
            </a:r>
          </a:p>
        </p:txBody>
      </p:sp>
      <p:sp>
        <p:nvSpPr>
          <p:cNvPr id="4" name="Content Placeholder 3"/>
          <p:cNvSpPr>
            <a:spLocks noGrp="1"/>
          </p:cNvSpPr>
          <p:nvPr>
            <p:ph sz="half" idx="2"/>
          </p:nvPr>
        </p:nvSpPr>
        <p:spPr/>
        <p:txBody>
          <a:bodyPr/>
          <a:lstStyle/>
          <a:p>
            <a:r>
              <a:t>1. 大数据处理与存储离不开分布式计算与存储技术。</a:t>
            </a:r>
          </a:p>
          <a:p>
            <a:r>
              <a:t>2. 分布式计算是指将一个复杂的问题分解成若干个相对独立的小问题，同时利用多台计算机构成一个虚拟的超级计算机，对这些子问题进行处理，并最终合成解决原问题的整体方案。</a:t>
            </a:r>
          </a:p>
          <a:p>
            <a:r>
              <a:t>3. 分布式存储是指将数据分散存储在多台服务器上，从而提高数据存储的容量和可靠性，并实现数据的并行访问和处理。</a:t>
            </a:r>
          </a:p>
        </p:txBody>
      </p:sp>
      <p:sp>
        <p:nvSpPr>
          <p:cNvPr id="5" name="Text Placeholder 4"/>
          <p:cNvSpPr>
            <a:spLocks noGrp="1"/>
          </p:cNvSpPr>
          <p:nvPr>
            <p:ph type="body" idx="3"/>
          </p:nvPr>
        </p:nvSpPr>
        <p:spPr/>
        <p:txBody>
          <a:bodyPr/>
          <a:lstStyle/>
          <a:p>
            <a:r>
              <a:t>云计算技术：</a:t>
            </a:r>
          </a:p>
        </p:txBody>
      </p:sp>
      <p:sp>
        <p:nvSpPr>
          <p:cNvPr id="6" name="Content Placeholder 5"/>
          <p:cNvSpPr>
            <a:spLocks noGrp="1"/>
          </p:cNvSpPr>
          <p:nvPr>
            <p:ph sz="half" idx="4"/>
          </p:nvPr>
        </p:nvSpPr>
        <p:spPr/>
        <p:txBody>
          <a:bodyPr/>
          <a:lstStyle/>
          <a:p>
            <a:r>
              <a:t>1. 云计算技术是一种按需交付的计算服务，它允许用户通过互联网随时随地按需使用计算资源，而无需亲自管理和维护这些资源。</a:t>
            </a:r>
          </a:p>
          <a:p>
            <a:r>
              <a:t>2. 云计算技术可以为大数据处理和存储提供一个灵活、可扩展、弹性、高性能的基础设施，并降低大数据处理和存储的成本。</a:t>
            </a:r>
          </a:p>
          <a:p>
            <a:r>
              <a:t>3. 云计算技术还提供了丰富的工具和服务，可以帮助用户快速构建和部署大数据处理和存储应用。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大数据处理与存储技术</a:t>
            </a:r>
          </a:p>
        </p:txBody>
      </p:sp>
      <p:sp>
        <p:nvSpPr>
          <p:cNvPr id="3" name="Text Placeholder 2"/>
          <p:cNvSpPr>
            <a:spLocks noGrp="1"/>
          </p:cNvSpPr>
          <p:nvPr>
            <p:ph type="body" idx="1"/>
          </p:nvPr>
        </p:nvSpPr>
        <p:spPr/>
        <p:txBody>
          <a:bodyPr/>
          <a:lstStyle/>
          <a:p>
            <a:r>
              <a:t>大数据分析技术：</a:t>
            </a:r>
          </a:p>
        </p:txBody>
      </p:sp>
      <p:sp>
        <p:nvSpPr>
          <p:cNvPr id="4" name="Content Placeholder 3"/>
          <p:cNvSpPr>
            <a:spLocks noGrp="1"/>
          </p:cNvSpPr>
          <p:nvPr>
            <p:ph sz="half" idx="2"/>
          </p:nvPr>
        </p:nvSpPr>
        <p:spPr/>
        <p:txBody>
          <a:bodyPr/>
          <a:lstStyle/>
          <a:p>
            <a:r>
              <a:t>1. 大数据分析技术是一系列用于从大规模数据中提取有价值信息的工具和方法。</a:t>
            </a:r>
          </a:p>
          <a:p>
            <a:r>
              <a:t>2. 大数据分析技术包括：数据预处理、数据清洗、数据集成、数据挖掘、数据可视化等。</a:t>
            </a:r>
          </a:p>
          <a:p>
            <a:r>
              <a:t>3. 大数据分析技术可以帮助用户从大数据中发现隐藏的模式和规律，从而获得有价值的洞察，并做出更准确的决策。</a:t>
            </a:r>
          </a:p>
        </p:txBody>
      </p:sp>
      <p:sp>
        <p:nvSpPr>
          <p:cNvPr id="5" name="Text Placeholder 4"/>
          <p:cNvSpPr>
            <a:spLocks noGrp="1"/>
          </p:cNvSpPr>
          <p:nvPr>
            <p:ph type="body" idx="3"/>
          </p:nvPr>
        </p:nvSpPr>
        <p:spPr/>
        <p:txBody>
          <a:bodyPr/>
          <a:lstStyle/>
          <a:p>
            <a:r>
              <a:t>机器学习与人工智能技术：</a:t>
            </a:r>
          </a:p>
        </p:txBody>
      </p:sp>
      <p:sp>
        <p:nvSpPr>
          <p:cNvPr id="6" name="Content Placeholder 5"/>
          <p:cNvSpPr>
            <a:spLocks noGrp="1"/>
          </p:cNvSpPr>
          <p:nvPr>
            <p:ph sz="half" idx="4"/>
          </p:nvPr>
        </p:nvSpPr>
        <p:spPr/>
        <p:txBody>
          <a:bodyPr/>
          <a:lstStyle/>
          <a:p>
            <a:r>
              <a:t>1. 机器学习与人工智能技术是计算机科学的一个分支，它研究如何让计算机像人一样学习和思考。</a:t>
            </a:r>
          </a:p>
          <a:p>
            <a:r>
              <a:t>2. 机器学习与人工智能技术可以用于大数据处理和存储，以便从大数据中提取有价值的信息，并自动执行某些任务。</a:t>
            </a:r>
          </a:p>
          <a:p>
            <a:r>
              <a:t>3. 机器学习与人工智能技术可以帮助用户更有效地处理和分析大数据，并从大数据中获得更深入的洞察。</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大数据处理与存储技术</a:t>
            </a:r>
          </a:p>
        </p:txBody>
      </p:sp>
      <p:sp>
        <p:nvSpPr>
          <p:cNvPr id="3" name="Text Placeholder 2"/>
          <p:cNvSpPr>
            <a:spLocks noGrp="1"/>
          </p:cNvSpPr>
          <p:nvPr>
            <p:ph type="body" idx="1"/>
          </p:nvPr>
        </p:nvSpPr>
        <p:spPr/>
        <p:txBody>
          <a:bodyPr/>
          <a:lstStyle/>
          <a:p>
            <a:r>
              <a:t>大数据安全技术：</a:t>
            </a:r>
          </a:p>
        </p:txBody>
      </p:sp>
      <p:sp>
        <p:nvSpPr>
          <p:cNvPr id="4" name="Content Placeholder 3"/>
          <p:cNvSpPr>
            <a:spLocks noGrp="1"/>
          </p:cNvSpPr>
          <p:nvPr>
            <p:ph sz="half" idx="2"/>
          </p:nvPr>
        </p:nvSpPr>
        <p:spPr/>
        <p:txBody>
          <a:bodyPr/>
          <a:lstStyle/>
          <a:p>
            <a:r>
              <a:t>1. 大数据安全技术是一系列用于保护大数据免遭未经授权的访问、使用、泄露、破坏、篡改等安全威胁的工具和方法。</a:t>
            </a:r>
          </a:p>
          <a:p>
            <a:r>
              <a:t>2. 大数据安全技术包括：数据加密、数据权限控制、数据审计、数据备份和恢复等。</a:t>
            </a:r>
          </a:p>
          <a:p>
            <a:r>
              <a:t>3. 大数据安全技术可以帮助用户保护大数据免受各种安全威胁，并确保大数据的安全性和可用性。</a:t>
            </a:r>
          </a:p>
        </p:txBody>
      </p:sp>
      <p:sp>
        <p:nvSpPr>
          <p:cNvPr id="5" name="Text Placeholder 4"/>
          <p:cNvSpPr>
            <a:spLocks noGrp="1"/>
          </p:cNvSpPr>
          <p:nvPr>
            <p:ph type="body" idx="3"/>
          </p:nvPr>
        </p:nvSpPr>
        <p:spPr/>
        <p:txBody>
          <a:bodyPr/>
          <a:lstStyle/>
          <a:p>
            <a:r>
              <a:t>大数据可视化技术：</a:t>
            </a:r>
          </a:p>
        </p:txBody>
      </p:sp>
      <p:sp>
        <p:nvSpPr>
          <p:cNvPr id="6" name="Content Placeholder 5"/>
          <p:cNvSpPr>
            <a:spLocks noGrp="1"/>
          </p:cNvSpPr>
          <p:nvPr>
            <p:ph sz="half" idx="4"/>
          </p:nvPr>
        </p:nvSpPr>
        <p:spPr/>
        <p:txBody>
          <a:bodyPr/>
          <a:lstStyle/>
          <a:p>
            <a:r>
              <a:t>1. 大数据可视化技术是一系列用于将大数据以图形化的方式呈现出来，以便帮助用户更好地理解和分析大数据的工具和方法。</a:t>
            </a:r>
          </a:p>
          <a:p>
            <a:r>
              <a:t>2. 大数据可视化技术包括：数据图表、数据地图、数据动画等。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搜索引擎检索算法优化</a:t>
            </a:r>
          </a:p>
        </p:txBody>
      </p:sp>
      <p:sp>
        <p:nvSpPr>
          <p:cNvPr id="3" name="Subtitle 2"/>
          <p:cNvSpPr>
            <a:spLocks noGrp="1"/>
          </p:cNvSpPr>
          <p:nvPr>
            <p:ph type="subTitle" idx="1"/>
          </p:nvPr>
        </p:nvSpPr>
        <p:spPr/>
        <p:txBody>
          <a:bodyPr/>
          <a:lstStyle/>
          <a:p>
            <a:r>
              <a:t>搜索引擎与大数据技术的结合</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搜索引擎检索算法优化</a:t>
            </a:r>
          </a:p>
        </p:txBody>
      </p:sp>
      <p:sp>
        <p:nvSpPr>
          <p:cNvPr id="3" name="Text Placeholder 2"/>
          <p:cNvSpPr>
            <a:spLocks noGrp="1"/>
          </p:cNvSpPr>
          <p:nvPr>
            <p:ph type="body" idx="1"/>
          </p:nvPr>
        </p:nvSpPr>
        <p:spPr/>
        <p:txBody>
          <a:bodyPr/>
          <a:lstStyle/>
          <a:p>
            <a:r>
              <a:t>文档相关性评估</a:t>
            </a:r>
          </a:p>
        </p:txBody>
      </p:sp>
      <p:sp>
        <p:nvSpPr>
          <p:cNvPr id="4" name="Content Placeholder 3"/>
          <p:cNvSpPr>
            <a:spLocks noGrp="1"/>
          </p:cNvSpPr>
          <p:nvPr>
            <p:ph sz="half" idx="2"/>
          </p:nvPr>
        </p:nvSpPr>
        <p:spPr/>
        <p:txBody>
          <a:bodyPr/>
          <a:lstStyle/>
          <a:p>
            <a:r>
              <a:t>1. 评估文档相关性是搜索引擎检索算法优化的核心环节，直接影响搜索结果质量。</a:t>
            </a:r>
          </a:p>
          <a:p>
            <a:r>
              <a:t>2. 文档相关性评估方法主要有人工评估、专家评估、用户反馈、点击率分析、停留时间分析和转换率分析等。</a:t>
            </a:r>
          </a:p>
          <a:p>
            <a:r>
              <a:t>3. 文档相关性评估结果是搜索引擎检索算法优化的重要依据。</a:t>
            </a:r>
          </a:p>
        </p:txBody>
      </p:sp>
      <p:sp>
        <p:nvSpPr>
          <p:cNvPr id="5" name="Text Placeholder 4"/>
          <p:cNvSpPr>
            <a:spLocks noGrp="1"/>
          </p:cNvSpPr>
          <p:nvPr>
            <p:ph type="body" idx="3"/>
          </p:nvPr>
        </p:nvSpPr>
        <p:spPr/>
        <p:txBody>
          <a:bodyPr/>
          <a:lstStyle/>
          <a:p>
            <a:r>
              <a:t>用户意图分析</a:t>
            </a:r>
          </a:p>
        </p:txBody>
      </p:sp>
      <p:sp>
        <p:nvSpPr>
          <p:cNvPr id="6" name="Content Placeholder 5"/>
          <p:cNvSpPr>
            <a:spLocks noGrp="1"/>
          </p:cNvSpPr>
          <p:nvPr>
            <p:ph sz="half" idx="4"/>
          </p:nvPr>
        </p:nvSpPr>
        <p:spPr/>
        <p:txBody>
          <a:bodyPr/>
          <a:lstStyle/>
          <a:p>
            <a:r>
              <a:t>1. 用户意图分析是搜索引擎检索算法优化的重要组成部分。</a:t>
            </a:r>
          </a:p>
          <a:p>
            <a:r>
              <a:t>2. 用户意图分析技术可以帮助搜索引擎更好地理解用户搜索查询背后的目的和需求。</a:t>
            </a:r>
          </a:p>
          <a:p>
            <a:r>
              <a:t>3. 用户意图分析结果是搜索引擎检索算法优化的重要依据。</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搜索引擎检索算法优化</a:t>
            </a:r>
          </a:p>
        </p:txBody>
      </p:sp>
      <p:sp>
        <p:nvSpPr>
          <p:cNvPr id="3" name="Content Placeholder 2"/>
          <p:cNvSpPr>
            <a:spLocks noGrp="1"/>
          </p:cNvSpPr>
          <p:nvPr>
            <p:ph sz="half" idx="2"/>
          </p:nvPr>
        </p:nvSpPr>
        <p:spPr/>
        <p:txBody>
          <a:bodyPr/>
          <a:lstStyle/>
          <a:p>
            <a:r>
              <a:t>1. 查询扩展是指在原始查询的基础上添加更多相关词语，以提高搜索结果的相关性。</a:t>
            </a:r>
          </a:p>
          <a:p>
            <a:r>
              <a:t>2. 查询扩展技术可以帮助搜索引擎更好地理解用户搜索查询的含义，并提供更丰富的搜索结果。</a:t>
            </a:r>
          </a:p>
          <a:p>
            <a:r>
              <a:t>3. 查询扩展结果是搜索引擎检索算法优化的重要依据。</a:t>
            </a:r>
          </a:p>
        </p:txBody>
      </p:sp>
      <p:sp>
        <p:nvSpPr>
          <p:cNvPr id="4" name="Text Placeholder 3"/>
          <p:cNvSpPr>
            <a:spLocks noGrp="1"/>
          </p:cNvSpPr>
          <p:nvPr>
            <p:ph type="body" idx="3"/>
          </p:nvPr>
        </p:nvSpPr>
        <p:spPr/>
        <p:txBody>
          <a:bodyPr/>
          <a:lstStyle/>
          <a:p>
            <a:r>
              <a:t>个性化搜索</a:t>
            </a:r>
          </a:p>
        </p:txBody>
      </p:sp>
      <p:sp>
        <p:nvSpPr>
          <p:cNvPr id="5" name="Content Placeholder 4"/>
          <p:cNvSpPr>
            <a:spLocks noGrp="1"/>
          </p:cNvSpPr>
          <p:nvPr>
            <p:ph sz="half" idx="4"/>
          </p:nvPr>
        </p:nvSpPr>
        <p:spPr/>
        <p:txBody>
          <a:bodyPr/>
          <a:lstStyle/>
          <a:p>
            <a:r>
              <a:t>1. 个性化搜索是指根据用户的个人信息、搜索历史和用户行为等因素，为用户提供定制化的搜索结果。</a:t>
            </a:r>
          </a:p>
          <a:p>
            <a:r>
              <a:t>2. 个性化搜索技术可以帮助搜索引擎更好地满足用户的个性化需求，并提高用户搜索体验。</a:t>
            </a:r>
          </a:p>
          <a:p>
            <a:r>
              <a:t>3. 个性化搜索结果是搜索引擎检索算法优化的重要依据。</a:t>
            </a:r>
          </a:p>
        </p:txBody>
      </p:sp>
      <p:sp>
        <p:nvSpPr>
          <p:cNvPr id="6" name="Text Placeholder 5"/>
          <p:cNvSpPr>
            <a:spLocks noGrp="1"/>
          </p:cNvSpPr>
          <p:nvPr>
            <p:ph type="body" idx="1"/>
          </p:nvPr>
        </p:nvSpPr>
        <p:spPr/>
        <p:txBody>
          <a:bodyPr/>
          <a:lstStyle/>
          <a:p>
            <a:r>
              <a:t>查询扩展</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搜索引擎检索算法优化</a:t>
            </a:r>
          </a:p>
        </p:txBody>
      </p:sp>
      <p:sp>
        <p:nvSpPr>
          <p:cNvPr id="3" name="Content Placeholder 2"/>
          <p:cNvSpPr>
            <a:spLocks noGrp="1"/>
          </p:cNvSpPr>
          <p:nvPr>
            <p:ph sz="half" idx="2"/>
          </p:nvPr>
        </p:nvSpPr>
        <p:spPr/>
        <p:txBody>
          <a:bodyPr/>
          <a:lstStyle/>
          <a:p>
            <a:r>
              <a:t>1. 实时搜索是指能够对实时发生的事件或变化做出快速反应，并向用户提供最新搜索结果。</a:t>
            </a:r>
          </a:p>
          <a:p>
            <a:r>
              <a:t>2. 实时搜索技术可以帮助搜索引擎更好地满足用户对最新信息的检索需求，并提供更及时的搜索结果。</a:t>
            </a:r>
          </a:p>
          <a:p>
            <a:r>
              <a:t>3. 实时搜索结果是搜索引擎检索算法优化的重要依据。</a:t>
            </a:r>
          </a:p>
        </p:txBody>
      </p:sp>
      <p:sp>
        <p:nvSpPr>
          <p:cNvPr id="4" name="Text Placeholder 3"/>
          <p:cNvSpPr>
            <a:spLocks noGrp="1"/>
          </p:cNvSpPr>
          <p:nvPr>
            <p:ph type="body" idx="3"/>
          </p:nvPr>
        </p:nvSpPr>
        <p:spPr/>
        <p:txBody>
          <a:bodyPr/>
          <a:lstStyle/>
          <a:p>
            <a:r>
              <a:t>知识图谱技术</a:t>
            </a:r>
          </a:p>
        </p:txBody>
      </p:sp>
      <p:sp>
        <p:nvSpPr>
          <p:cNvPr id="5" name="Content Placeholder 4"/>
          <p:cNvSpPr>
            <a:spLocks noGrp="1"/>
          </p:cNvSpPr>
          <p:nvPr>
            <p:ph sz="half" idx="4"/>
          </p:nvPr>
        </p:nvSpPr>
        <p:spPr/>
        <p:txBody>
          <a:bodyPr/>
          <a:lstStyle/>
          <a:p>
            <a:r>
              <a:t>1. 知识图谱技术是一种将现实世界中的实体、概念和关系以结构化的方式组织起来的技术。</a:t>
            </a:r>
          </a:p>
          <a:p>
            <a:r>
              <a:t>2. 知识图谱技术可以帮助搜索引擎更好地理解用户搜索查询背后的语义含义，并提供更全面的搜索结果。</a:t>
            </a:r>
          </a:p>
          <a:p>
            <a:r>
              <a:t>3. 知识图谱技术是搜索引擎检索算法优化的重要组成部分。</a:t>
            </a:r>
          </a:p>
        </p:txBody>
      </p:sp>
      <p:sp>
        <p:nvSpPr>
          <p:cNvPr id="6" name="Text Placeholder 5"/>
          <p:cNvSpPr>
            <a:spLocks noGrp="1"/>
          </p:cNvSpPr>
          <p:nvPr>
            <p:ph type="body" idx="1"/>
          </p:nvPr>
        </p:nvSpPr>
        <p:spPr/>
        <p:txBody>
          <a:bodyPr/>
          <a:lstStyle/>
          <a:p>
            <a:r>
              <a:t>实时搜索</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海量信息组织与展示技术</a:t>
            </a:r>
          </a:p>
        </p:txBody>
      </p:sp>
      <p:sp>
        <p:nvSpPr>
          <p:cNvPr id="3" name="Subtitle 2"/>
          <p:cNvSpPr>
            <a:spLocks noGrp="1"/>
          </p:cNvSpPr>
          <p:nvPr>
            <p:ph type="subTitle" idx="1"/>
          </p:nvPr>
        </p:nvSpPr>
        <p:spPr/>
        <p:txBody>
          <a:bodyPr/>
          <a:lstStyle/>
          <a:p>
            <a:r>
              <a:t>搜索引擎与大数据技术的结合</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海量信息组织与展示技术</a:t>
            </a:r>
          </a:p>
        </p:txBody>
      </p:sp>
      <p:sp>
        <p:nvSpPr>
          <p:cNvPr id="3" name="Text Placeholder 2"/>
          <p:cNvSpPr>
            <a:spLocks noGrp="1"/>
          </p:cNvSpPr>
          <p:nvPr>
            <p:ph type="body" idx="1"/>
          </p:nvPr>
        </p:nvSpPr>
        <p:spPr/>
        <p:txBody>
          <a:bodyPr/>
          <a:lstStyle/>
          <a:p>
            <a:r>
              <a:t>异常检测算法</a:t>
            </a:r>
          </a:p>
        </p:txBody>
      </p:sp>
      <p:sp>
        <p:nvSpPr>
          <p:cNvPr id="4" name="Content Placeholder 3"/>
          <p:cNvSpPr>
            <a:spLocks noGrp="1"/>
          </p:cNvSpPr>
          <p:nvPr>
            <p:ph sz="half" idx="2"/>
          </p:nvPr>
        </p:nvSpPr>
        <p:spPr/>
        <p:txBody>
          <a:bodyPr/>
          <a:lstStyle/>
          <a:p>
            <a:r>
              <a:t>1. 充分利用大数据技术，通过对海量数据进行全方位的分析与挖掘，快速识别潜在异常行为。</a:t>
            </a:r>
          </a:p>
          <a:p>
            <a:r>
              <a:t>2. 利用机器学习算法，对历史数据进行建模，建立基准行为模型，并通过对实时数据的监控，识别偏离基准行为模型的数据。</a:t>
            </a:r>
          </a:p>
          <a:p>
            <a:r>
              <a:t>3. 利用深度学习算法，对海量数据进行特征提取与降维，有效降低数据的维数，提高数据分析与挖掘的效率。</a:t>
            </a:r>
          </a:p>
        </p:txBody>
      </p:sp>
      <p:sp>
        <p:nvSpPr>
          <p:cNvPr id="5" name="Text Placeholder 4"/>
          <p:cNvSpPr>
            <a:spLocks noGrp="1"/>
          </p:cNvSpPr>
          <p:nvPr>
            <p:ph type="body" idx="3"/>
          </p:nvPr>
        </p:nvSpPr>
        <p:spPr/>
        <p:txBody>
          <a:bodyPr/>
          <a:lstStyle/>
          <a:p>
            <a:r>
              <a:t>数据可视化技术</a:t>
            </a:r>
          </a:p>
        </p:txBody>
      </p:sp>
      <p:sp>
        <p:nvSpPr>
          <p:cNvPr id="6" name="Content Placeholder 5"/>
          <p:cNvSpPr>
            <a:spLocks noGrp="1"/>
          </p:cNvSpPr>
          <p:nvPr>
            <p:ph sz="half" idx="4"/>
          </p:nvPr>
        </p:nvSpPr>
        <p:spPr/>
        <p:txBody>
          <a:bodyPr/>
          <a:lstStyle/>
          <a:p>
            <a:r>
              <a:t>1. 利用大数据技术，将海量数据转化为可视化信息，便于用户快速、直观地理解数据的含义。</a:t>
            </a:r>
          </a:p>
          <a:p>
            <a:r>
              <a:t>2. 采用多种图形、图表与颜色等可视化元素，将复杂的数据信息以可视化形式呈现，提高数据的可读性和可理解性。</a:t>
            </a:r>
          </a:p>
          <a:p>
            <a:r>
              <a:t>3. 利用交互式技术，允许用户与可视化信息进行交互，动态地调整数据展示方式，以满足不同的分析需求。</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海量信息组织与展示技术</a:t>
            </a:r>
          </a:p>
        </p:txBody>
      </p:sp>
      <p:sp>
        <p:nvSpPr>
          <p:cNvPr id="3" name="Content Placeholder 2"/>
          <p:cNvSpPr>
            <a:spLocks noGrp="1"/>
          </p:cNvSpPr>
          <p:nvPr>
            <p:ph sz="half" idx="2"/>
          </p:nvPr>
        </p:nvSpPr>
        <p:spPr/>
        <p:txBody>
          <a:bodyPr/>
          <a:lstStyle/>
          <a:p>
            <a:r>
              <a:t>1. 利用大数据技术，从海量数据中抽取实体、属性与关系，构建知识图谱，将知识以结构化、语义化的方式组织起来。</a:t>
            </a:r>
          </a:p>
          <a:p>
            <a:r>
              <a:t>2. 利用知识图谱技术，进行知识推理与问答，通过对知识图谱中的知识进行关联、推理与挖掘，快速回答用户提出的问题。</a:t>
            </a:r>
          </a:p>
          <a:p>
            <a:r>
              <a:t>3. 利用知识图谱技术，进行知识推荐，通过分析用户的历史行为数据，结合知识图谱中的知识，为用户推荐相关的内容或产品。</a:t>
            </a:r>
          </a:p>
        </p:txBody>
      </p:sp>
      <p:sp>
        <p:nvSpPr>
          <p:cNvPr id="4" name="Text Placeholder 3"/>
          <p:cNvSpPr>
            <a:spLocks noGrp="1"/>
          </p:cNvSpPr>
          <p:nvPr>
            <p:ph type="body" idx="3"/>
          </p:nvPr>
        </p:nvSpPr>
        <p:spPr/>
        <p:txBody>
          <a:bodyPr/>
          <a:lstStyle/>
          <a:p>
            <a:r>
              <a:t>自然语言处理技术</a:t>
            </a:r>
          </a:p>
        </p:txBody>
      </p:sp>
      <p:sp>
        <p:nvSpPr>
          <p:cNvPr id="5" name="Content Placeholder 4"/>
          <p:cNvSpPr>
            <a:spLocks noGrp="1"/>
          </p:cNvSpPr>
          <p:nvPr>
            <p:ph sz="half" idx="4"/>
          </p:nvPr>
        </p:nvSpPr>
        <p:spPr/>
        <p:txBody>
          <a:bodyPr/>
          <a:lstStyle/>
          <a:p>
            <a:r>
              <a:t>1. 利用大数据技术，对海量文本数据进行分析与处理，提取文本中的关键词、关键短语与实体，并进行分类、聚类与信息抽取。</a:t>
            </a:r>
          </a:p>
          <a:p>
            <a:r>
              <a:t>2. 利用机器学习算法，构建自然语言处理模型，对文本进行情感分析、文本分类与机器翻译等任务。</a:t>
            </a:r>
          </a:p>
          <a:p>
            <a:r>
              <a:t>3. 利用深度学习算法，构建神经网络语言模型，对文本进行生成与理解任务，实现更为智能的自然语言处理结果。</a:t>
            </a:r>
          </a:p>
        </p:txBody>
      </p:sp>
      <p:sp>
        <p:nvSpPr>
          <p:cNvPr id="6" name="Text Placeholder 5"/>
          <p:cNvSpPr>
            <a:spLocks noGrp="1"/>
          </p:cNvSpPr>
          <p:nvPr>
            <p:ph type="body" idx="1"/>
          </p:nvPr>
        </p:nvSpPr>
        <p:spPr/>
        <p:txBody>
          <a:bodyPr/>
          <a:lstStyle/>
          <a:p>
            <a:r>
              <a:t>知识图谱技术</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https://d.book118.com/785021102344011113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111</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搜索引擎数据分析技术</vt:lpstr>
      <vt:lpstr> 搜索引擎数据分析技术</vt:lpstr>
      <vt:lpstr> 搜索引擎数据分析技术</vt:lpstr>
      <vt:lpstr> 搜索引擎数据分析技术</vt:lpstr>
      <vt:lpstr> 大数据处理与存储技术</vt:lpstr>
      <vt:lpstr>#. 大数据处理与存储技术</vt:lpstr>
      <vt:lpstr>#. 大数据处理与存储技术</vt:lpstr>
      <vt:lpstr>#. 大数据处理与存储技术</vt:lpstr>
      <vt:lpstr> 搜索引擎检索算法优化</vt:lpstr>
      <vt:lpstr> 搜索引擎检索算法优化</vt:lpstr>
      <vt:lpstr> 搜索引擎检索算法优化</vt:lpstr>
      <vt:lpstr> 搜索引擎检索算法优化</vt:lpstr>
      <vt:lpstr> 海量信息组织与展示技术</vt:lpstr>
      <vt:lpstr> 海量信息组织与展示技术</vt:lpstr>
      <vt:lpstr> 海量信息组织与展示技术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2024-09-20T21:11:03.145</cp:lastPrinted>
  <dcterms:created xsi:type="dcterms:W3CDTF">2024-09-20T13:11:03Z</dcterms:created>
  <dcterms:modified xsi:type="dcterms:W3CDTF">2024-09-20T13:11:05Z</dcterms:modified>
</cp:coreProperties>
</file>