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0B5079-BFF5-44C5-BAB5-F348AA7AB2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783CA1-27BB-4DF3-9218-E98BAD0588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68D4A88-A9A1-41A4-9A78-3DEF664769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00C56B-20B6-489B-8828-88DD9444AF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AECB5D1-4D50-45FE-8B35-D7A00F371A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946BE55-1A2D-4DF4-B755-F98DF4277A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5E73FE3-D9AB-475F-9A6A-104E77EE61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E8A657-BAD2-4833-B530-A8A84C71A6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33F927-702B-4F98-96F3-D8716AA357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DDBAE3-D94E-42D7-BC1B-89200380E8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BBF6D5-C78D-4B80-9D0F-8C132CE664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5023230044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杠杆效应和资本结构课件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杠杆效应概述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资本结构理论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杠杆效应与资本结构的关系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杠杆效应的度量与评估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资本结构的优化与调整</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杠杆效应概述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杠杆效应是指企业通过负债经营，以较少的自有资金撬动更大规模的经营活动，以获取更大的收益或承担更大的风险。</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杠杆效应的本质是利用财务杠杆，通过负债经营的方式，放大企业的经营成果或放大企业的经营风险。</a:t>
            </a:r>
          </a:p>
        </p:txBody>
      </p:sp>
      <p:pic>
        <p:nvPicPr>
          <p:cNvPr id="6" name="Picture 6"/>
          <p:cNvPicPr>
            <a:picLocks noChangeAspect="1"/>
          </p:cNvPicPr>
          <p:nvPr/>
        </p:nvPicPr>
        <p:blipFill>
          <a:blip r:embed="rId2"/>
          <a:srcRect t="7558" b="7558"/>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7838" b="783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财务杠杆是指企业在筹资活动中利用债务资本来调节权益资本收益的手段，通过合理安排负债和权益资本的比例，实现企业价值的最大化。</a:t>
            </a:r>
          </a:p>
        </p:txBody>
      </p:sp>
      <p:pic>
        <p:nvPicPr>
          <p:cNvPr id="10" name="Picture 10"/>
          <p:cNvPicPr>
            <a:picLocks noChangeAspect="1"/>
          </p:cNvPicPr>
          <p:nvPr/>
        </p:nvPicPr>
        <p:blipFill>
          <a:blip r:embed="rId4"/>
          <a:srcRect t="4182" b="4182"/>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负债经营</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企业通过借款、发行债券等方式筹集资金，以扩大经营规模，提高盈利能力。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固定费用</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企业通过租赁、外包等方式将一些固定费用转嫁给其他方，降低自身的经营风险。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税收政策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政府税收政策的变化也会影响企业的经营杠杆，例如税收优惠政策可以降低企业的税负，从而提高企业的经营收益。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杠杆效应的来源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094" r="210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经营风险</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经营风险是指企业在经营活动中面临的不确定性，包括市场需求、竞争环境、政策法规等方面的变化。经营风险的大小直接影响企业的经营杠杆，经营风险越大，企业的经营杠杆就越高。</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财务结构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财务结构是指企业资本结构中负债和权益资本的比例关系。财务结构的不同会导致企业面临不同的财务风险和经营风险，从而影响企业的经营杠杆。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税收政策</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政府的税收政策直接影响企业的税负，从而影响企业的经营杠杆。例如，政府通过降低税率或实施税收优惠政策，可以降低企业的税负，从而提高企业的经营杠杆。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杠杆效应的影响因素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资本结构理论</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资本结构定义</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资本结构是指企业各种资本的价值构成及其比例关系，是企业一定时期筹资组合的结果。</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广义的资本结构是指企业全部资本的构成及其比例关系，包括权益资本和债务资本。</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狭义的资本结构是指企业各种长期资本的构成及其比例关系，尤其是指长期债务资本与权益资本之间的构成及其比例关系。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资本结构影响企业的融资成本和市场价值。</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资本结构影响企业的治理结构和经营绩效。</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资本结构是现代企业财务决策的核心问题之一。</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资本结构的重要性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资本结构理论的发展历程</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早期资本结构理论</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侧重于研究企业资本结构与企业价值之间的关系，包括净收益理论、净经营收益理论和传统理论等。</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权衡理论</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考虑税收、财务困境成本和代理成本等因素对企业最优资本结构的影响，寻求企业价值最大化的最佳资本结构。</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MM理论</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现代资本结构理论的开端，主要研究企业价值与资本结构之间的关系，提出了无税和无破产成本的MM理论。</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信息不对称和激励理论</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从信息不对称和激励角度研究企业最优资本结构的形成，包括代理理论、控制权理论等。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杠杆效应与资本结构的关系</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经营杠杆效应</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通过固定成本和变动成本的结构，影响企业的经营风险和盈利潜力。高固定成本的企业具有较大的经营杠杆效应。</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综合杠杆效应</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是财务杠杆和经营杠杆的综合影响，反映企业的总风险。</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财务杠杆效应</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通过债务融资增加企业的财务杠杆，从而提高股东回报率。但同时也增加了企业的财务风险。</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杠杆效应对资本结构的影响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权益资本</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权益资本的比例决定了企业的经营杠杆效应。高权益资本可能带来更大的经营杠杆效应，但同时也限制了企业的盈利潜力。</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资本结构决策</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企业需要在权衡风险和收益的基础上，合理配置债务资本和权益资本，以实现最佳的杠杆效应。</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债务资本</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债务资本的比例决定了企业的财务杠杆效应。高债务意味着高财务风险，但也可能带来更高的财务杠杆效应。</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资本结构对杠杆效应的影响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https://d.book118.com/785023230044011121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2024-09-24T03:16:08.753</cp:lastPrinted>
  <dcterms:created xsi:type="dcterms:W3CDTF">2024-09-23T19:16:08Z</dcterms:created>
  <dcterms:modified xsi:type="dcterms:W3CDTF">2024-09-23T19:16:10Z</dcterms:modified>
</cp:coreProperties>
</file>