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19BBE-8FEF-4FB8-8BE3-21B56C22F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E398D-A58D-48CC-8D4C-3210CE69A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6F6D0-954A-40F1-80E3-7BCBD8BB6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0746C-6E9D-42DF-AFF8-A4EB68EEA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3D3C2D-5A25-4907-B195-F40CDC51B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6E8938-7EDE-4C27-8DA9-57FA9EF62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B4611D-B0F3-44A5-B0A3-A9E882CC8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E8875-9A57-492C-82A5-5A9694E54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0D847-163D-462F-8284-4B6742C7C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B7B8E-EC6B-466F-85FB-28EB311E8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57CF2-3D64-41D0-893E-9785D525A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0243220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妇产科护理病例分享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病例一：妊娠期高血压疾病的护理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病例二：产后抑郁症的护理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病例三：妊娠期糖尿病的护理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病例四：产褥感染的护理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病例一：妊娠期高血压疾病的护理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病例介绍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患者年龄：32岁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主诉：头痛、眼花、恶心、呕吐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血压：160/110mmHg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孕周：34周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保证患者充分休息，减少活动量，避免过度疲劳。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定时记录患者血压、心率、呼吸等指标，观察病情变化。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指导患者低盐、低脂、高蛋白饮食，控制钠盐摄入，增加富含优质蛋白质的食物。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遵医嘱给予降压药物治疗，注意观察药物疗效及副作用。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关注患者情绪变化，给予心理支持，减轻焦虑和恐惧。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护理过程与经验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经过精心护理，患者血压控制稳定，尿蛋白逐渐转阴，无并发症发生，顺利分娩一健康婴儿。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对于妊娠期高血压疾病患者，应加强健康教育，提高患者自我管理能力；加强监测，及时发现病情变化；注重心理护理，减轻患者焦虑情绪。同时，应加强医护沟通与协作，确保患者得到全面、专业的护理服务。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31" r="14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护理效果与反思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病例二：产后抑郁症的护理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171" b="12171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患者年龄：30岁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患者职业：全职妈妈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病情表现：情绪低落、焦虑、易怒，伴有失眠、食欲不振等症状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病史：无精神病史，初次分娩后出现症状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提供睡眠卫生指导，帮助患者改善失眠问题，保证充足的休息。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运动建议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鼓励患者进行适量运动，如散步、瑜伽等，有助于缓解焦虑、抑郁情绪。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指导患者调整饮食结构，增加营养摄入，改善食欲不振问题。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与患者建立信任关系，倾听其诉求，给予支持和鼓励，帮助其树立信心。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向患者及家属普及产后抑郁症相关知识，使其了解疾病本质，减少不必要的担忧。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护理过程与经验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经过精心护理，患者情绪逐渐稳定，失眠、食欲不振等症状得到明显改善。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症是一种常见的心理障碍，护理人员应加强对患者的关注和评估，做到早发现、早干预。同时，应加强对患者及家属的健康教育，提高其对产后抑郁症的认识和应对能力。在护理过程中，要注重个体化差异，根据患者的具体情况制定相应的护理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护理效果与反思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https://d.book118.com/785024322002011042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2024-09-02T22:12:49.417</cp:lastPrinted>
  <dcterms:created xsi:type="dcterms:W3CDTF">2024-09-02T14:12:49Z</dcterms:created>
  <dcterms:modified xsi:type="dcterms:W3CDTF">2024-09-02T14:12:51Z</dcterms:modified>
</cp:coreProperties>
</file>