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FEDE6-35FF-4F20-8913-7772B7396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22C011-2338-46CF-B0AD-020C052DE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F732D-55FA-4465-9751-08AC41FB4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4C988B-3EE7-4013-B3B0-CC33A8719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CD463D-FF8D-40E5-B391-D57B38EFB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2CED25-2574-4FBF-A688-797E8D4C0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AED615-2C86-4715-8CAB-383A0FDA0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6B44AF-E106-4763-AAEE-A4A100D03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31A9B-0178-468D-AF51-E84BE392D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7D1129-2642-4215-8E7C-BD7DDA4AE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EC72D-4830-4910-B99B-E74375515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031343031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纵隔肿物护理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纵隔肿物的概述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纵隔肿物的诊断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纵隔肿物的治疗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纵隔肿物的护理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纵隔肿物的预防与保健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纵隔肿物的概述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纵隔肿物的定义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纵隔是位于胸腔中部的一个区域，包含了多个重要的器官和组织。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纵隔肿物是指生长在纵隔区域的肿瘤或肿块，可以是良性的，也可以是恶性的。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纵隔肿物的分类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根据肿物的性质，纵隔肿物可以分为良性肿物和恶性肿物。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良性肿物通常生长缓慢，不会扩散到其他部位，而恶性肿物则可能迅速生长并扩散到其他部位。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常见的症状包括胸痛、咳嗽、呼吸困难、吞咽困难等。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这些症状可能会因肿物的位置和大小而有所不同，有些患者可能没有任何症状，而有些患者则可能出现多种症状。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纵隔肿物的症状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纵隔肿物的诊断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通过X线、CT、MRI等影像学检查，观察纵隔肿物的形态、位置、大小及与周围组织的毗邻关系。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2167" b="221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病理学诊断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000" r="18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进行血液检查、肿瘤标志物检测等，以评估患者的全身状况和判断肿物的性质。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通过穿刺活检或手术切除标本进行病理学检查，是确诊纵隔肿物的金标准。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了解患者的症状、体征及既往病史，对纵隔肿物的可能病因进行分析。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病史采集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根据影像学检查结果，判断肿物的良恶性可能性。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影像学评估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根据病理学检查结果，确诊肿物的性质和组织来源。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病理学诊断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进行常规的体格检查和实验室检查，初步评估病情。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进行胸部X线、CT或MRI等影像学检查，明确肿物位置及与周围组织的关系。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根据需要，进行穿刺活检或手术切除标本进行病理学检查，确诊肿物性质。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根据诊断结果，制定个性化的治疗方案，包括手术、药物治疗等。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初步检查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影像学检查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病理学诊断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制定治疗方案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纵隔肿物的治疗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https://d.book118.com/785031343031011120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2024-09-22T14:17:28.312</cp:lastPrinted>
  <dcterms:created xsi:type="dcterms:W3CDTF">2024-09-22T06:17:28Z</dcterms:created>
  <dcterms:modified xsi:type="dcterms:W3CDTF">2024-09-22T06:17:30Z</dcterms:modified>
</cp:coreProperties>
</file>