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E640-EE1B-47DA-9CE4-54A17BE1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0BF14-511E-4966-BD19-F5CD0FECD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E613E-6D3C-4B4A-B4EC-D09239F8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55958-2204-422E-9AB9-A4B1C680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0831F-3E61-497A-996D-0B510633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B9384-9DDD-400C-ADE0-83E1952F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AA447-8587-49E8-8B08-1F5AB016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E2169-0922-4A7E-93B8-E59F12C2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43406-22F7-46AE-96E3-66A4719A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23B1D-3DF9-47FA-8342-DD493E9D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0FB8D-1F9F-4139-BF3C-E07944A6E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32024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镇春节慰问活动方案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节日背景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春节期间，人们会进行一系列的庆祝活动，如贴春联、放鞭炮、拜年等，寓意着辞旧迎新、祈福纳祥。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春节是中国最重要的传统节日，具有悠久的历史和文化底蕴，是阖家团圆、走亲访友的时刻。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镇情背景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本镇是一个历史悠久、文化底蕴深厚的古镇，春节期间有着丰富的民俗活动和传统文化。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本镇居民以中老年人居多，他们对于传统节日有着深厚的感情和认同感。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组织春节慰问活动，为居民送去温暖和祝福，让他们感受到社区的关怀和关爱，提升居民的幸福感和归属感。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通过慰问活动，了解居民的实际需求和困难，为他们提供必要的帮助和支持，增强居民对社区的信任和满意度。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提升居民幸福感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在春节这个重要的传统节日期间，通过慰问活动弘扬传统文化，让居民更好地了解和传承中华优秀传统文化。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在活动中加入传统文化元素，如写春联、包饺子、舞龙舞狮等，让居民感受到浓厚的节日氛围，增强文化自信。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弘扬传统文化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通过春节慰问活动，加强社区居民之间的互动和交流，增进彼此之间的了解和信任，增强社区凝聚力。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在活动中组织居民共同参与，如一起包饺子、聚餐等，促进居民之间的团结合作，共同营造和谐美好的社区环境。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加强社区凝聚力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334" r="183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68" r="193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慰问对象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包括低保户、低收入家庭、孤寡老人、残疾人等。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为老党员、老干部送去党和政府的关怀，肯定他们对社会的贡献。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对先进模范进行慰问，以表彰他们的优秀事迹，弘扬社会正能量。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向驻镇部队官兵致以节日问候，感谢他们为国家和人民做出的贡献。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困难群众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老党员、老干部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先进模范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驻镇部队官兵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生活用品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慰问金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节日食品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慰问品包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慰问物品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054" r="1905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如大米、食用油、面条、棉被等，以保障困难群众的基本生活需求。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向困难群众发放慰问金，以缓解他们的经济压力。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如糖果、糕点、水果等，以增添节日氛围。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根据不同慰问对象的需求，准备个性化的慰问品包，如书籍、文具等。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05" r="171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组织人员到敬老院、福利院等机构进行慰问，与慰问对象面对面交流。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集中慰问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安排人员到困难群众家中进行慰问，了解他们的生活状况，解决实际问题。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分散慰问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对老党员、老干部和先进模范进行走访慰问，听取他们的意见和建议。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走访慰问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组织驻镇部队官兵召开座谈会，听取他们对部队建设和地方发展的建议和意见。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集体座谈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慰问形式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组织单位：镇政府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负责人：镇长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成员：各村村长、镇直单位负责人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组织机构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https://d.book118.com/785032024333011043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2024-09-05T23:46:31.017</cp:lastPrinted>
  <dcterms:created xsi:type="dcterms:W3CDTF">2024-09-05T15:46:31Z</dcterms:created>
  <dcterms:modified xsi:type="dcterms:W3CDTF">2024-09-05T15:46:33Z</dcterms:modified>
</cp:coreProperties>
</file>