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A3515-FF01-45D2-BE20-4E41E680D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1401B-222D-45DA-B693-C4D36B7EF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751FC-8E19-4A50-8828-89DBCCA3D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EF78C-D81F-436B-9B93-0E905A12C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AB35D8-D29E-440D-ACC2-547247C16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CF0222-5BE7-47D6-816B-C71B0BD2A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F80D98-91CE-4924-95AD-6568F45E7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1AB5F-F92B-4307-AD18-F195394AC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7BC9D-DDAD-4C41-8F51-0E3779F1B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4A7BB-3397-45B1-913F-7CE6A5DEC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FDB8F-05E8-4580-8849-71DC067BD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03211310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职场见习期自我鉴定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自我鉴定概述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工作表现鉴定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团队协作能力鉴定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个人素质鉴定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自我鉴定概述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自我鉴定目的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了解自身优势与不足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通过自我鉴定，明确自身在职业发展中的优势和不足，为后续的职业规划提供依据。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提升职业竞争力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通过自我鉴定，发现自身在职业技能、经验等方面的短板，进而提升职业竞争力。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自我鉴定是一个自我反思和自我提升的过程，有助于个人成长和职业发展。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评估自己在工作中的表现，包括工作态度、工作能力、工作效率等方面。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工作表现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评估自己的职业技能和经验，包括专业知识、沟通技巧、团队协作等方面。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技能与经验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审视自己的职业价值观和职业规划，明确自己的职业发展方向和目标。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价值观与职业规划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自我鉴定内容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通过自我鉴定，明确自身的职业发展方向，避免盲目和无效的努力。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明确职业发展方向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提高职业竞争力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通过自我鉴定，发现自身在职业发展中的短板，进而针对性地提升自身能力，提高职业竞争力。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自我鉴定是一个自我反思和自我提升的过程，有助于个人成长和职业发展。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自我鉴定重要性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工作表现鉴定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在见习期间，我始终保持积极进取的态度，主动承担工作任务，不畏难、不怕苦，勇于挑战自我。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7" r="1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积极进取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我深知工作的重要性，始终认真负责地对待每一项任务，尽最大努力确保工作质量和效率。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认真负责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我注重与同事之间的沟通与协作，尊重他人意见，乐于助人，共同推动团队目标的实现。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工作态度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我具备良好的沟通能力，能够清晰表达自己的观点和想法，妥善处理与同事和客户之间的关系。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在见习期间，我不断提升自己的学习能力，快速适应新环境和新工作，掌握各项技能和知识。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在面对工作中的问题和挑战时，我能够迅速分析问题原因，提出有效的解决方案并付诸实践。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7" r="1679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在见习期间，我始终注重工作质量的提升，通过细致入微的工作确保任务的准确性和完整性。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我注重工作效率的提升，通过合理安排工作时间和优化工作流程，提高工作效率。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在见习期间，我取得了一定的工作成果，为公司的发展和团队的目标实现做出了积极的贡献。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工作业绩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团队协作能力鉴定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良好的沟通能力是团队协作的基础，能够有效地促进团队成员之间的交流和合作。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在见习期间，我积极与团队成员沟通交流，及时反馈工作进展和遇到的问题，确保信息传递的准确性和及时性。同时，我也注重倾听他人的意见和建议，尊重不同的观点，以达成更好的合作效果。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有效的沟通不仅包括口头表达，还包括书面表达和身体语言等方面。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在工作中，我注重提高自己的书面表达能力，撰写清晰明了的报告和邮件。同时，我也注意自己的身体语言，保持良好的姿态和面部表情，增强沟通效果。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在沟通中，我注重积极倾听和回应，以建立良好的人际关系和信任基础。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在团队协作中，我经常主动询问团队成员的意见和建议，并给予积极的回应。通过倾听和回应，我建立了良好的人际关系，增强了团队成员对我的信任感。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https://d.book118.com/785032113101011120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2024-09-22T17:04:20.770</cp:lastPrinted>
  <dcterms:created xsi:type="dcterms:W3CDTF">2024-09-22T09:04:20Z</dcterms:created>
  <dcterms:modified xsi:type="dcterms:W3CDTF">2024-09-22T09:04:22Z</dcterms:modified>
</cp:coreProperties>
</file>