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0BA2-4FC2-402B-A533-5A11A1F6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8DE71-7CD4-41C0-8E98-34A02CA1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34DFE-5263-47BF-8028-39E1373E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88CD1-B45A-4C4E-9619-7EB94325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0AA3BC-6A9A-4BF7-87C6-24B1963E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F366A0-1079-4D79-8BB2-E744C15D8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B7CAB-A877-4C6C-966B-0995CC251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6B4EF-48AC-4FCB-B5D8-38EBAD6A9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52725-68EC-4ABE-9EDA-6CA3DD102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F8FE3-1A2E-45DA-9F8A-B501D8D04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F2C1F-6071-4C31-A8A3-3CCEADA62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032133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打造数字化营销策略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数字化营销工具与技术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数字化营销的挑战与未来趋势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数字化营销概述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数字化营销是指利用数字技术和互联网平台，以数据驱动的方式进行品牌推广、产品营销和客户关系管理的一系列营销活动。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数字化营销具有数据化、互动性、个性化、全球性和低成本高效率等特点。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数字化营销能够通过互联网的广泛传播，快速提升品牌知名度和影响力。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提升品牌知名度和影响力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数字化营销能够通过数据分析，精准定位目标客户，提高营销效果。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精准定位目标客户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数字化营销能够通过互动和个性化服务，提高客户满意度和忠诚度。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提高客户满意度和忠诚度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数字化营销能够降低传统营销成本，提高营销效率，实现低成本高回报。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降低营销成本和提高效率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中期阶段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随着社交媒体和移动互联网的发展，数字化营销开始注重社交媒体平台和移动端营销。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当前阶段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数字化营销进入全面发展阶段，涵盖了大数据、人工智能、虚拟现实等技术，实现更加精准和个性化的营销服务。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互联网出现初期，数字化营销主要表现为网站建设和电子邮件营销。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数字化营销策略制定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设定可量化指标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为了衡量营销效果，需要设定可量化的指标，如网站访问量、转化率、社交媒体关注度等。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根据目标，制定具体的实施计划，包括预算、时间表和人员分工等。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明确营销目标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在制定数字化营销策略时，首先需要明确营销目标，如提高品牌知名度、促进销售、增加网站流量等。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深入了解目标受众的需求、兴趣、消费习惯等信息，以便更好地定位和满足其需求。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收集用户数据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通过数据分析工具和社交媒体等渠道收集用户数据，以了解用户的偏好和行为模式。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制定个性化营销策略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基于用户洞察，制定个性化的营销策略，如定制化推荐、邮件营销等。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消费者洞察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确定内容类型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根据目标受众和营销目标，确定需要制作的内容类型，如博客文章、视频、社交媒体帖子等。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制定详细的内容计划，包括内容主题、发布时间、发布渠道等。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优化内容质量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确保内容质量高、有价值，能够吸引和留住用户，提高用户参与度和忠诚度。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评估各种数字营销渠道的效果，如搜索引擎广告、社交媒体广告、电子邮件营销等。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分析渠道效果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88" r="1508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根据评估结果，选择效果最佳的渠道作为重点投入资源。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选择最佳渠道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根据渠道效果调整和优化渠道策略，以提高投资回报率。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持续优化渠道策略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通过数据收集工具和分析软件，收集和分析各种数字营销数据。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基于数据分析结果，制定数据驱动的决策，如优化广告投放策略、调整网站结构等。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制定数据驱动决策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持续监测数字营销活动的表现，及时调整策略以提高效果。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持续监测与调整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数字化营销工具与技术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利用Facebook、Twitter、Instagram等社交媒体平台，发布吸引人的内容，与目标受众互动。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社交媒体广告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投放精准的社交媒体广告，提高品牌知名度和产品曝光率。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社交媒体分析工具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利用分析工具监测社交媒体表现，优化营销策略。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合理使用关键词，提高网站在搜索引擎中的排名。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优化网站架构，提高用户体验和搜索引擎抓取效率。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创作高质量、有价值的原创内容，吸引搜索引擎和用户。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https://d.book118.com/785032133311011044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2024-09-07T08:52:22.021</cp:lastPrinted>
  <dcterms:created xsi:type="dcterms:W3CDTF">2024-09-07T00:52:22Z</dcterms:created>
  <dcterms:modified xsi:type="dcterms:W3CDTF">2024-09-07T00:52:24Z</dcterms:modified>
</cp:coreProperties>
</file>