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420BE-B227-435E-9CDB-2F8A693AF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55411-8EBF-4610-84D2-84BDDBC3E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BACC8-D535-4F70-9DD8-FBAB72CA5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D6D10-2928-4B60-AF06-B9C9F3D60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8301C-BD6C-4FD1-9CC5-FEB0E382C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6446D-3022-4E7A-9861-552F95ED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2E61D-50F4-46D4-BDBD-F8D1D57F6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09B14-8EA7-4032-9321-D56756810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CA87D-9D53-47B4-BFA4-CDA1ADE4C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1836B-2A13-4CA6-AB3B-C361C6200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FD550-9D0F-4B38-ADA0-E57521E4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32221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设计网络拓扑结构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网络拓扑结构概述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局域网拓扑结构设计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广域网拓扑结构设计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数据中心网络拓扑结构设计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网络安全与可靠性考虑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网络拓扑结构概述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63" r="257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网络拓扑结构是指网络中各个节点（设备或计算机）之间的连接方式和布局形式。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根据节点之间的连接方式和布局形式，网络拓扑结构可分为星型、环型、总线型、树型、网状型等。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不同的拓扑结构会对网络的传输效率、稳定性、可靠性等方面产生不同的影响。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影响网络性能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拓扑结构的选择会直接影响网络的扩展性和升级能力。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决定网络扩展性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合理的拓扑结构有助于快速定位网络故障，提高维护效率。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便于故障排查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拓扑结构的重要性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所有节点都连接到一个中心节点，具有易于管理和维护的优点，但中心节点的故障会导致整个网络瘫痪。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节点之间形成一个闭环，数据在环中单向传输，具有传输延迟确定的优点，但任意节点的故障都可能导致整个网络中断。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所有节点连接在一条公共传输线路上，具有结构简单、成本低廉的优点，但任意节点的故障或线路中断都会影响整个网络的通信。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节点按层次进行连接，形状像一棵倒置的树，具有易于扩展和管理、故障隔离等优点，但对根节点的依赖较大。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节点之间任意连接，具有较高的可靠性和冗余性，但结构复杂、成本高。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环型拓扑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树型拓扑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网状型拓扑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总线型拓扑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常见网络拓扑类型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局域网拓扑结构设计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中心节点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星型拓扑结构的核心是一个中心节点，其他节点都与中心节点直接相连。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易于扩展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由于每个节点都独立连接到中心节点，因此添加或移除节点相对简单。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单个节点的故障不会影响整个网络的运行。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高成本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需要大量的线缆和连接设备，因此成本较高。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星型拓扑结构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环形连接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单一路径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节约线缆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故障敏感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环型拓扑结构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812" r="48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278" r="2327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节点之间形成一个闭环，数据在环中沿一个方向传输。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每个节点只能与其相邻的两个节点通信，数据传输路径单一。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相比星型和总线型拓扑结构，环型拓扑结构使用的线缆较少。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如果环中的某个节点或连接出现故障，可能会导致整个网络瘫痪。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单一通道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所有节点共享一条通信通道，即总线。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总线型拓扑结构相对简单，易于安装和维护。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使用的线缆和设备较少，因此成本较低。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性能受限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随着节点数量的增加，总线上的通信量也会增加，可能导致性能下降。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总线型拓扑结构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复杂性和高成本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由于结合了多种拓扑结构，混合型拓扑结构的复杂性和成本通常较高。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结合多种拓扑结构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混合型拓扑结构是将星型、环型和总线型等拓扑结构组合在一起形成的网络结构。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灵活性和可扩展性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混合型拓扑结构可以根据实际需求灵活配置，易于扩展和升级。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混合型拓扑结构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广域网拓扑结构设计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将网络划分为多个独立的功能模块，每个模块具有特定的作用，方便管理和维护。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确保网络在出现故障时，能够快速恢复并保持正常运行，提高网络的可靠性。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网络设计应考虑到未来的发展需求，能够方便地扩展网络规模和性能。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采取必要的安全措施，保护网络免受攻击和破坏，确保数据的机密性、完整性和可用性。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层次化网络设计原则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高性能交换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核心层需要具备高性能的数据交换能力，以支持大规模的数据传输和处理。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冗余设计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采用冗余设备和技术，确保核心层的稳定性和可靠性。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路由优化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合理规划路由协议和路由表，提高网络的寻址效率和数据传输性能。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核心层设计要点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汇聚层负责将来自接入层的流量进行汇聚和整合，减轻核心层的负担。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流量汇聚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实施访问控制策略，对来自不同接入层的流量进行过滤和控制，确保网络安全。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提供服务质量保障措施，如优先级队列、流量整形等，确保关键业务的顺畅传输。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QoS保障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汇聚层设计要点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用户接入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接入层负责将用户设备接入到网络中，提供网络访问服务。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对接入端口实施安全策略，如MAC地址绑定、端口隔离等，防止非法接入和攻击。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VLAN划分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根据业务需求合理划分VLAN，实现不同业务之间的逻辑隔离和访问控制。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接入层设计要点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https://d.book118.com/785032221140011104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2024-09-14T04:38:05.724</cp:lastPrinted>
  <dcterms:created xsi:type="dcterms:W3CDTF">2024-09-13T20:38:05Z</dcterms:created>
  <dcterms:modified xsi:type="dcterms:W3CDTF">2024-09-13T20:38:07Z</dcterms:modified>
</cp:coreProperties>
</file>