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D39C6-192B-416D-87A9-434229B9F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539C6-CEC7-4204-968F-2B02B446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87DCD-20DE-4E22-B145-C81E49DDA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3C3A5-F92D-427A-A07D-CC3BA151C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CC337-797A-41B1-AB8F-51038D69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A584A-4B81-4A84-8B62-52DCE34D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2AD03-D2A8-4755-87AB-601507588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DCE5D-7206-4F36-A5A1-1F9A02E6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FCA8E-BFF0-40F7-8D1B-5B32A1FDA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B67BA-BA19-4575-A06E-2D261399C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03C41-156F-4EBB-91E1-C7C1870B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34202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学校常见传染病案例分析与措施优化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传染病防控措施现状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分析学校常见传染病案例，了解传染病的传播途径、预防措施和应急处置方法。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探讨学校传染病防控工作的现状和不足，提出针对性的优化措施。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提高学校师生对传染病的认识和防范意识，保障师生身体健康和生命安全。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学生健康受损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传染病在学校传播，容易导致学生感染，影响学生身体健康和学习状态。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教学秩序受干扰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传染病的爆发和传播会打乱学校正常的教学计划和秩序，影响教学效果。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师生心理压力增加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传染病的出现会引发师生恐慌和焦虑情绪，增加心理压力。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学校声誉受损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如果学校对传染病的防控不力，会导致家长和社会对学校的不信任和负面评价。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传染病对学校的影响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症状包括发热、头痛、咳嗽、喉咙痛、肌肉疼痛、流鼻涕等。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预防措施包括接种疫苗、保持个人卫生、加强通风等。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流感是一种由流感病毒引起的急性呼吸道传染病，主要通过飞沫传播。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流感在学校等人群密集场所容易爆发，且传播速度快，范围广。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手足口病是一种由肠道病毒引起的传染病，主要通过接触传播。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手足口病主要发生在5岁以下儿童中，学校等托幼机构是重点防控场所。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症状包括发热、手、足、口等部位出现疱疹或溃疡。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预防措施包括加强个人卫生、定期消毒、避免接触患者等。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68" b="2866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诺如病毒是一种引起急性胃肠炎的病毒，主要通过食物或水传播。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症状包括恶心、呕吐、腹痛、腹泻等。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学校等集体食堂是诺如病毒传播的高风险场所。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预防措施包括加强食品卫生管理、保证饮用水安全、避免接触患者等。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肺结核是一种由结核分枝杆菌引起的慢性传染病，主要通过空气传播。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症状包括咳嗽、咳痰、胸痛、呼吸困难等。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学校等人群密集场所存在肺结核传播的风险，尤其是学生宿舍和教室。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预防措施包括接种疫苗、加强通风、避免接触患者等，同时要对疑似患者进行及时诊断和治疗。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传染病防控措施现状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学校通常设立健康监测机制，对学生进行定期体检，以及时发现潜在病例。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根据传染病流行趋势，学校会组织相关疫苗的接种工作，提高学生群体免疫力。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学校加强校园环境卫生管理，定期清洁消毒，减少病原体传播。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通过课堂教育、宣传海报等形式，普及传染病防控知识，提高学生自我防护意识。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现有防控措施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疫苗接种覆盖率低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由于部分学生或家长对疫苗接种存在疑虑或抵触情绪，导致疫苗接种覆盖率不足，影响群体免疫效果。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宣传教育效果不佳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部分学校宣传教育形式单一、内容枯燥，难以引起学生兴趣和关注，导致防控知识普及效果不佳。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环境卫生管理不到位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部分学校环境卫生管理存在死角，如卫生间、食堂等场所清洁不彻底，容易滋生细菌和病毒。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监测机制不完善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部分学校健康监测机制存在漏洞，如体检频次不足、项目不全等，导致潜在病例难以及时发现。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https://d.book118.com/785034202201011110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2024-09-15T19:11:03.909</cp:lastPrinted>
  <dcterms:created xsi:type="dcterms:W3CDTF">2024-09-15T11:11:03Z</dcterms:created>
  <dcterms:modified xsi:type="dcterms:W3CDTF">2024-09-15T11:11:06Z</dcterms:modified>
</cp:coreProperties>
</file>