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A8EAD-B294-4042-B34B-7DF0560A4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77E3-629A-4B61-96A6-296B009A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AEE8-A451-4993-861A-4CBE1AA85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D5680-9578-4853-B1AA-80CDBEB8C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6DF4E-7AD9-4E17-B5DE-616F46A61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82D64-A438-40D3-BC9D-D3D5653F8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C68E8-35C9-4AD3-BD41-64243FC0F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A49DA-CBF4-4ED1-9AC2-75CFCB14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06B92-431D-472E-9B53-328D33CA5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7FE11-2ACA-446B-A414-E8960601D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8BB75-813D-4A2D-A55F-FF1A9ED7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401420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关于云课堂的研究报告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云课堂的发展趋势与展望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传统教育模式的局限性和挑战，促使教育者寻求更灵活、高效的教学方式。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云课堂作为在线教育的一种形式，逐渐受到广泛关注和应用。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464" r="846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889" r="108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互联网技术的快速发展，为在线教育提供了技术基础。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深入了解云课堂的发展现状、优势和存在的问题，为优化云课堂提供理论支持和实践指导。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有助于提高教育质量，促进教育公平，满足个性化学习需求，推动教育信息化进程。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88" b="129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云课堂定义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云课堂是一种基于云计算技术的学习平台，它通过互联网提供在线学习服务，使学生和教师可以在任何时间、任何地点进行互动学习。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云课堂集成了多媒体、网络通信、虚拟现实等技术，为学生提供个性化的学习体验，同时为教师提供便捷的教学工具和资源。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云课堂发展历程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2000年代初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随着互联网的普及和云计算技术的发展，一些教育机构开始尝试在线教育，推出了基于Web的学习管理系统。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2008年左右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随着移动互联网的兴起，云课堂开始快速发展，出现了许多专业的在线教育平台。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2015年至今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随着人工智能、大数据等技术的融入，云课堂逐渐向智能化、个性化方向发展。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云课堂打破了时间和空间的限制，学生可以在任何时间、任何地点进行学习，无需担心地域问题。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云课堂可以根据学生的学习情况和需求，提供个性化的学习计划和学习资源。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云课堂支持在线互动，学生可以在线提问、讨论、提交作业等，增强了学习的互动性和趣味性。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云课堂可以记录学生的学习数据，帮助教师更好地了解学生的学习情况，为教学提供数据支持。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云课堂的优势和特点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云课堂的应用场景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云课堂平台提供丰富的在线课程资源，学生可以根据自己的兴趣和需求选择相应的课程进行学习。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远程授课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教师通过云课堂平台进行远程授课，与学生实时互动，提高教学效果。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学生可以根据自己的学习进度和需求，自主安排学习时间和地点，提高学习效率。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333" r="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云课堂平台提供丰富的培训资源，企业可以共享这些资源，提高培训效果。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云课堂平台提供培训管理功能，方便企业进行员工培训的管理和组织。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企业可以通过云课堂平台进行在线培训，提高培训效率和覆盖面。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https://d.book118.com/785040142002011044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2024-09-06T03:17:13.256</cp:lastPrinted>
  <dcterms:created xsi:type="dcterms:W3CDTF">2024-09-05T19:17:13Z</dcterms:created>
  <dcterms:modified xsi:type="dcterms:W3CDTF">2024-09-05T19:17:15Z</dcterms:modified>
</cp:coreProperties>
</file>