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612C9E-9FEF-4206-BC96-96DB01B261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C910E5-0BFB-42EB-8B05-9E9C376D9B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B1F270-62A0-45A6-A119-A98085175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E494DA-05BB-4CF9-875E-A791F7212B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F86CE0-DC64-4CE5-A142-55B96EF374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65499F-D797-44E3-A006-DA3C576598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008728-D431-4DA8-85F2-A70E9E7C4B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B707FD-8DB8-44B5-9C8C-E2663D2678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DC81E6-C309-400A-B924-3C1E19A999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8A83AB-C574-4440-96A4-28749A377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A7F237-EB91-40D0-B822-56B96938D5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04033100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战略领导力卡片技术建模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战略领导力理论基础</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卡片技术建模方法</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战略领导力卡片技术建模实践</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战略领导力卡片技术建模的挑战与对策</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通过建模技术，帮助领导者更好地理解和应用战略领导力，从而提升其领导能力和影响力。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提升领导力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542" r="14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应对复杂环境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208" r="13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推动组织变革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4" b="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在快速变化且日益复杂的商业环境中，领导者需要具备更高的战略思维能力和应对能力。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通过战略领导力卡片技术建模，激发组织内部的创新和变革动力，推动组织持续发展。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600" r="296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将战略领导力分解为一系列可操作的卡片，帮助领导者进行系统化思考和决策。</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系统化思考</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可视化工具</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灵活应用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激发创新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通过卡片技术建模，将复杂的战略领导力概念转化为直观、易懂的图形化表达，提高沟通效率。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战略领导力卡片技术建模可根据不同情境和需求进行灵活组合和调整，具有很强的实用性和适应性。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通过卡片技术建模的互动性和参与性，激发团队成员的创新思维和协作精神，共同推动组织发展。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战略领导力卡片技术建模的意义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战略领导力理论基础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战略领导力是指领导者在复杂多变的内外部环境中，通过制定和实施组织战略，引导组织实现长期目标和愿景的能力。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战略思维、战略规划和战略实施三个层面。战略思维要求领导者具备前瞻性和全局观，能够洞察未来趋势和机遇；战略规划要求领导者制定清晰、可行的战略方案，明确组织的发展方向和路径；战略实施要求领导者有效配置资源，推动组织变革和创新，确保战略的落地执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内涵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战略领导力的定义与内涵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563" r="28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与领导力的关系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战略领导力是领导力的重要组成部分，强调领导者在战略层面的能力和作用。领导力则更侧重于领导者的个人特质、行为和影响力等方面。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与管理力的关系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管理力主要关注组织的日常运营和执行力，而战略领导力则关注组织的长期发展和竞争优势。两者相辅相成，共同推动组织的成功。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与企业家精神的关系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企业家精神强调创新、冒险和承担风险等方面，与战略领导力的某些特质相似。但企业家精神更侧重于个人的创业和创新行为，而战略领导力则更强调在组织层面的战略规划和实施能力。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战略领导力与相关概念的关系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在全球化、信息化和快速变化的背景下，组织需要领导者具备战略领导力，以应对各种挑战和机遇。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适应复杂多变的内外部环境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战略领导力能够引导组织进行变革和创新，打破传统思维模式和惯性，探索新的商业模式和竞争优势。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推动组织变革和创新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通过制定和实施有效的战略，战略领导力能够推动组织实现长期目标和愿景，为组织的可持续发展奠定基础。</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实现长期目标和愿景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战略领导力的重要性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卡片技术建模方法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卡片技术建模是一种基于卡片分类和组合的方法，通过卡片代表不同的概念、想法或任务，以便更好地组织和表达复杂的信息。这种方法利用了人类大脑对视觉信息的强大处理能力，使得信息更加直观、易于理解。</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25" r="14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1. 确定建模目标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明确需要解决的问题或任务，以及期望通过建模达到的效果。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2. 收集信息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收集与建模目标相关的信息，包括数据、案例、经验等。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卡片技术建模的原理与流程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3. 制作卡片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将收集到的信息制作成卡片，每张卡片代表一个概念、想法或任务。</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4. 卡片分类</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根据卡片的内容和关联性进行分类，形成不同的卡片组。</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5. 卡片组合</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将分类后的卡片组进行组合，形成具有逻辑关系的卡片网络。</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6. 评估与优化</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对建立的卡片网络进行评估，根据需要进行优化和调整。</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卡片技术建模的原理与流程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卡片技术建模的优缺点分析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1. 直观性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通过卡片代表不同的概念、想法或任务，使得信息更加直观、易于理解。</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2. 灵活性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卡片技术建模方法可以根据需要进行调整和修改，适应不同的场景和需求。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卡片技术建模的优缺点分析</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481" b="24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3. 时间成本</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制作和整理大量的卡片需要花费一定的时间和精力，可能不适合紧急或短期的任务。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1. 主观性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卡片技术建模方法受到个人经验和主观判断的影响，可能存在一定的主观性。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2. 复杂性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对于复杂的问题或任务，可能需要大量的卡片和复杂的组合方式，增加了建模的难度和复杂性。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卡片技术建模的优缺点分析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https://d.book118.com/785040331001011120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2024-09-22T08:08:58.052</cp:lastPrinted>
  <dcterms:created xsi:type="dcterms:W3CDTF">2024-09-22T00:08:58Z</dcterms:created>
  <dcterms:modified xsi:type="dcterms:W3CDTF">2024-09-22T00:09:00Z</dcterms:modified>
</cp:coreProperties>
</file>