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8DC850-EDB4-42B7-A672-612E495860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A0EFD8-9022-4D9B-9910-84D96969A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1D1450-DD7D-4A24-9F7B-CC27D09B2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DAB8C7-AB8A-4600-9CA2-1BC8324E0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1BFB1A-16DD-47DE-BA8A-6AAD529063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04B737-6CD1-4657-92A9-FF01379CAD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B72D61-9954-42B7-9CB3-5C98851D59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26154-2078-4C20-B047-33E97002CA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74F5D9-4F4E-44DF-825D-08B7370B4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19749-B6F5-4C8E-B0B5-CBA2274BB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869FB-D557-4A50-A573-5B11072E2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0421413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妊娠期糖尿病患者的WI临床应用可行性研究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研究背景与意义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妊娠期糖尿病患者WI应用理论基础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妊娠期糖尿病患者WI临床应用方案设计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实验结果与分析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研究背景与意义</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在妊娠期间首次发现或发生的糖耐量异常，不包括孕前已诊断的糖尿病患者。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妊娠期糖尿病（GDM）定义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对母体和胎儿均有不良影响，如增加早产、流产、妊娠高血压、感染等风险，胎儿可能出现巨大儿、低血糖、黄疸等。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妊娠期糖尿病的危害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妊娠期糖尿病定义及危害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WI技术简介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WI技术全称及原理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无线胰岛素泵（Wireless Insulin Pump）技术，通过无线遥控方式实现胰岛素的持续皮下输注，模拟人体正常胰岛素分泌模式。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WI技术优势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便携、隐蔽、操作简便，可提高患者生活质量，减少多次注射带来的痛苦和不便。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通过对比研究，观察WI技术对妊娠期糖尿病患者血糖控制、母婴结局等方面的影响。</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评估WI技术在妊娠期糖尿病患者中的应用效果</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若证实WI技术安全有效，将为妊娠期糖尿病患者提供一种新的、更为便捷的治疗方式。</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为妊娠期糖尿病患者提供新的治疗选择</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国内已有部分医院开展WI技术在妊娠期糖尿病患者中的临床应用研究，但样本量较小，缺乏长期随访数据。</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国内研究现状</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国外对WI技术的研究起步较早，已有一些大规模的临床试验证实了其在非妊娠糖尿病患者中的有效性和安全性，但在妊娠期糖尿病患者中的研究相对较少。</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国外研究现状</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随着科技的进步和临床需求的增加，WI技术将不断完善和发展，未来有望在妊娠期糖尿病患者中得到更广泛的应用。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妊娠期糖尿病患者WI应用理论基础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WI技术原理</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WI技术优势</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无线胰岛素泵（WI）技术是一种通过无线遥控方式调节胰岛素输注的先进医疗设备，可模拟正常人体胰岛素分泌模式，实现精准、个性化的胰岛素治疗。</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相比传统胰岛素注射方式，WI技术具有更高的便捷性、安全性和舒适性，能够有效减少低血糖风险，提高患者生活质量。</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WI技术原理及优势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生理变化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妊娠期糖尿病患者因体内激素水平变化，导致胰岛素敏感性下降，血糖波动较大。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妊娠期糖尿病患者往往对疾病和治疗过程产生焦虑、恐惧等负面情绪，影响治疗效果和母婴健康。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妊娠期糖尿病患者特点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WI技术可根据妊娠期糖尿病患者的实时血糖监测数据，精准调整胰岛素输注量，有效控制血糖波动，降低母婴并发症风险。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改善患者生活质量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WI技术的便捷性和舒适性有助于提高妊娠期糖尿病患者的治疗依从性，减轻心理负担，改善患者生活质量。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提高治疗效果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WI技术在妊娠期糖尿病患者中应用价值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现代医学强调个体化治疗理念，WI技术正是基于这一理念，为妊娠期糖尿病患者提供精准、个性化的胰岛素治疗方案。</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国际和国内妊娠期糖尿病管理指南均推荐采用胰岛素治疗作为妊娠期糖尿病的主要治疗手段，WI技术符合指南要求，具有广泛的应用前景。</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个体化治疗理念</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妊娠期糖尿病管理指南</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相关医学理论支持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妊娠期糖尿病患者WI临床应用方案设计</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确诊为妊娠期糖尿病的孕妇。</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研究对象</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符合妊娠期糖尿病诊断标准，单胎妊娠，无其他严重并发症，自愿参加本研究并签署知情同意书。</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纳入标准</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研究对象选择与纳入标准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https://d.book118.com/785042141324011101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2024-09-10T12:05:31.765</cp:lastPrinted>
  <dcterms:created xsi:type="dcterms:W3CDTF">2024-09-10T04:05:31Z</dcterms:created>
  <dcterms:modified xsi:type="dcterms:W3CDTF">2024-09-10T04:05:34Z</dcterms:modified>
</cp:coreProperties>
</file>