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810F4-CD5B-4A4A-A7C8-5F1C73731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B7CEB-1CE0-44DA-A9C3-156C847A6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315E43-79B3-4171-A5DE-5AB1FC056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50A4DF-A612-4357-8C65-C0F2CF56E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91E3C3-3A63-4170-9333-4727981D0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88DA77-5ADF-4A73-A620-58A66DED0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44DBAE-3BEF-4380-8C84-FD7248C15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D3FA0C-25C9-4B0D-8220-144BD5B81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2C04A-42D2-4C87-BEED-05E389CCE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8EE12A-B933-4B64-B586-2C232D5FB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0722EC-61E8-4155-B572-92481B69F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04301001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下肢静脉曲张术后护理查房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术后基本护理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健康生活习惯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出院后随访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术后基本护理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保持伤口干燥，定期更换敷料，避免感染。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伤口清洁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密切观察伤口愈合情况，如出现红肿、疼痛等异常症状应及时处理。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伤口观察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避免剧烈运动或长时间站立，以免影响伤口愈合。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避免过度活动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伤口护理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定期评估患者的疼痛程度，采取适当的止痛措施。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根据患者情况，给予适当的非处方药或处方药进行止痛。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如热敷、冷敷等，缓解疼痛和肿胀。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根据恢复情况，逐渐增加活动量，避免长时间静止不动。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375" r="113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活动量适度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保证充足的休息时间，同时进行适量的运动，促进血液循环。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休息与运动结合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选择舒适、透气的鞋子和袜子，避免长时间站立或久坐。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穿着建议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日常活动指导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314" b="143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41" b="184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255" b="1825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血栓预防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定期活动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鼓励患者在术后早期进行适当的活动，如踝关节屈伸、足趾活动等，以促进血液循环，预防血栓形成。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抗凝治疗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根据医生的建议，可能需要使用抗凝药物，如低分子量肝素等，以降低血栓形成的风险。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观察症状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密切观察患者是否有下肢肿胀、疼痛等症状，及时发现血栓形成，以便及时处理。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定期换药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按照医生的指示，定期更换敷料，确保手术部位无菌状态。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保持清洁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保持手术部位的清洁和干燥，避免接触水和其他污染物，以降低感染的风险。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抗生素使用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根据需要使用抗生素，以预防感染。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67" r="146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感染预防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术后使用弹力绷带或止血带进行压迫止血，减少出血的可能性。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压迫止血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208" r="820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术后避免剧烈运动和重体力劳动，以免引起出血。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密切观察患者是否有出血的迹象，如手术部位肿胀、疼痛等，及时处理。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观察症状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防止出血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https://d.book118.com/785043010012011042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2024-09-03T00:00:14.514</cp:lastPrinted>
  <dcterms:created xsi:type="dcterms:W3CDTF">2024-09-02T16:00:14Z</dcterms:created>
  <dcterms:modified xsi:type="dcterms:W3CDTF">2024-09-02T16:00:16Z</dcterms:modified>
</cp:coreProperties>
</file>