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1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07062-622E-48B8-9BDF-08C64FB71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44F97-7BBF-4FC2-AE09-C99D2F724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9A323-509C-40C3-A79C-12EE5817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0F8A9-B915-499F-93EF-00750415E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19071-2E0F-490D-897F-A11B59B2A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6DD83-9F2C-464B-B33A-7BE13EC7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5C930-2DE8-4804-9D8D-45F15DCF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0DA20-5D7A-47ED-A441-16EE0404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E3F2C-50F4-47FF-9930-794BCA16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6AD19-8CEA-4BD3-B6E5-C3A9E481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C16EC-94FC-47AC-A5F9-6B909DD1D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66" r:id="rId2"/>
    <p:sldLayoutId id="2147484567" r:id="rId3"/>
    <p:sldLayoutId id="2147484568" r:id="rId4"/>
    <p:sldLayoutId id="2147484569" r:id="rId5"/>
    <p:sldLayoutId id="2147484570" r:id="rId6"/>
    <p:sldLayoutId id="2147484571" r:id="rId7"/>
    <p:sldLayoutId id="2147484572" r:id="rId8"/>
    <p:sldLayoutId id="2147484573" r:id="rId9"/>
    <p:sldLayoutId id="2147484574" r:id="rId10"/>
    <p:sldLayoutId id="214748457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tags" Target="../tags/tag282.xml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22" Type="http://schemas.openxmlformats.org/officeDocument/2006/relationships/tags" Target="../tags/tag302.xml" /><Relationship Id="rId23" Type="http://schemas.openxmlformats.org/officeDocument/2006/relationships/tags" Target="../tags/tag303.xml" /><Relationship Id="rId24" Type="http://schemas.openxmlformats.org/officeDocument/2006/relationships/tags" Target="../tags/tag304.xml" /><Relationship Id="rId25" Type="http://schemas.openxmlformats.org/officeDocument/2006/relationships/tags" Target="../tags/tag305.xml" /><Relationship Id="rId26" Type="http://schemas.openxmlformats.org/officeDocument/2006/relationships/tags" Target="../tags/tag306.xml" /><Relationship Id="rId27" Type="http://schemas.openxmlformats.org/officeDocument/2006/relationships/tags" Target="../tags/tag307.xml" /><Relationship Id="rId28" Type="http://schemas.openxmlformats.org/officeDocument/2006/relationships/tags" Target="../tags/tag308.xml" /><Relationship Id="rId29" Type="http://schemas.openxmlformats.org/officeDocument/2006/relationships/tags" Target="../tags/tag309.xml" /><Relationship Id="rId3" Type="http://schemas.openxmlformats.org/officeDocument/2006/relationships/tags" Target="../tags/tag283.xml" /><Relationship Id="rId30" Type="http://schemas.openxmlformats.org/officeDocument/2006/relationships/tags" Target="../tags/tag310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432312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培养孩子的阅读习惯需从幼儿园开始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幼儿园阅读环境的重要性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幼儿园阅读活动的开展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家庭与幼儿园的合作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培养孩子的自主阅读能力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教师的作用和要求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幼儿园阅读环境的重要性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创造良好的阅读氛围</a:t>
            </a:r>
            <a:endParaRPr lang="zh-CN" altLang="en-US"/>
          </a:p>
        </p:txBody>
      </p:sp>
      <p:sp>
        <p:nvSpPr>
          <p:cNvPr id="10489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为孩子提供丰富的阅读材料，激发他们的阅读兴趣。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鼓励家长参与，共同营造家庭阅读氛围。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教师引导孩子正确阅读，培养良好的阅读方法和习惯。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定期开展阅读活动，让孩子在互动中培养阅读习惯。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提供丰富的阅读材料</a:t>
            </a:r>
            <a:endParaRPr lang="zh-CN" altLang="en-US"/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定期更新阅读材料，保持新鲜感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鼓励孩子自主选择阅读材料，培养阅读兴趣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创设良好的阅读环境，提供安静的阅读空间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针对不同年龄段的孩子选择适合的阅读材料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培养阅读兴趣和习惯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定期开展阅读活动，培养孩子的阅读习惯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幼儿园是培养孩子阅读兴趣和习惯的关键时期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提供丰富的阅读材料和阅读环境，激发孩子的阅读兴趣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引导孩子正确阅读，提高阅读理解能力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建立阅读规则和习惯</a:t>
            </a:r>
            <a:endParaRPr lang="zh-CN" altLang="en-US"/>
          </a:p>
        </p:txBody>
      </p:sp>
      <p:sp>
        <p:nvSpPr>
          <p:cNvPr id="10491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阅读时间固定：每天安排固定的阅读时间，让孩子形成阅读习惯。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阅读场所固定：设置专门的阅读区域，让孩子感受到阅读的环境。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定期更换图书：保持图书的新鲜感，激发孩子的阅读兴趣。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家长参与：家长陪伴孩子一起阅读，培养孩子的阅读兴趣和习惯。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幼儿园阅读活动的开展</a:t>
            </a:r>
            <a:endParaRPr lang="zh-CN" altLang="en-US"/>
          </a:p>
        </p:txBody>
      </p:sp>
      <p:sp>
        <p:nvSpPr>
          <p:cNvPr id="104922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组织多样化的阅读活动</a:t>
            </a:r>
            <a:endParaRPr lang="zh-CN" altLang="en-US"/>
          </a:p>
        </p:txBody>
      </p:sp>
      <p:sp>
        <p:nvSpPr>
          <p:cNvPr id="10492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绘本阅读：选择适合幼儿年龄段的绘本，激发孩子的阅读兴趣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阅读角：在幼儿园内设立阅读角，提供各种适合幼儿的读物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阅读活动日：定期举办阅读活动日，让孩子和家长一起参与阅读活动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故事会：邀请家长或老师讲故事，培养孩子的听力和想象力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引导孩子积极参与阅读</a:t>
            </a:r>
            <a:endParaRPr lang="zh-CN" altLang="en-US"/>
          </a:p>
        </p:txBody>
      </p:sp>
      <p:sp>
        <p:nvSpPr>
          <p:cNvPr id="10493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引导孩子表达：鼓励孩子用自己的语言复述故事情节，表达对故事的理解和感受，提高孩子的语言表达能力。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创设阅读环境：提供丰富的阅读材料和舒适的阅读环境，激发孩子的阅读兴趣。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开展阅读活动：组织多样化的阅读活动，如故事会、朗读比赛等，让孩子在参与中体验阅读的乐趣。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培养阅读习惯：通过制定阅读计划、定期开展阅读活动等方式，帮助孩子养成良好的阅读习惯，提高阅读能力。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鼓励孩子表达自己的想法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鼓励孩子在阅读后分享自己的感受和想法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引导孩子用绘画、手工等方式表达对故事的理解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组织阅读讨论会，让孩子在集体中分享自己的见解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鼓励孩子在阅读过程中提出问题，培养其批判性思维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培养孩子的阅读理解能力</a:t>
            </a:r>
            <a:endParaRPr lang="zh-CN" altLang="en-US"/>
          </a:p>
        </p:txBody>
      </p:sp>
      <p:sp>
        <p:nvSpPr>
          <p:cNvPr id="104948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阅读活动：开展丰富多彩的阅读活动，如故事会、朗读比赛等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家长参与：鼓励家长参与孩子的阅读活动，共同培养孩子的阅读理解能力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早期阅读：培养孩子的阅读兴趣和习惯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绘本选择：选择适合孩子年龄和兴趣的绘本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家庭与幼儿园的合作</a:t>
            </a:r>
            <a:endParaRPr lang="zh-CN" altLang="en-US"/>
          </a:p>
        </p:txBody>
      </p:sp>
      <p:sp>
        <p:nvSpPr>
          <p:cNvPr id="104954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家长参与孩子的阅读活动</a:t>
            </a:r>
            <a:endParaRPr lang="zh-CN" altLang="en-US"/>
          </a:p>
        </p:txBody>
      </p:sp>
      <p:sp>
        <p:nvSpPr>
          <p:cNvPr id="104959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家长可以与孩子一起阅读绘本，培养孩子的阅读兴趣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家长可以定期带孩子去图书馆借阅书籍，增加孩子的阅读量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家长可以与孩子一起听故事，增强孩子的语言能力和想象力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家长可以与孩子一起制作读书笔记，记录孩子的阅读心得和体会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家庭提供良好的阅读环境和材料</a:t>
            </a:r>
            <a:endParaRPr lang="zh-CN" altLang="en-US"/>
          </a:p>
        </p:txBody>
      </p:sp>
      <p:sp>
        <p:nvSpPr>
          <p:cNvPr id="10496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为孩子提供独立的书架和阅读空间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定期购买适合孩子年龄的书籍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与孩子一起制定阅读计划，培养阅读习惯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鼓励孩子在家庭中分享所学知识，增强阅读兴趣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家长与孩子共同阅读和讨论</a:t>
            </a:r>
            <a:endParaRPr lang="zh-CN" altLang="en-US"/>
          </a:p>
        </p:txBody>
      </p:sp>
      <p:sp>
        <p:nvSpPr>
          <p:cNvPr id="10497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家长与孩子共同选择适合的阅读材料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家长与孩子共同讨论，引导孩子深入思考，培养孩子的批判性思维和创造性思维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鼓励孩子表达自己的看法和感受，培养孩子的思考能力和语言表达能力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家长与孩子一起阅读，引导孩子理解故事情节和人物特点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https://d.book118.com/785043231202011040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培养孩子的阅读习惯需从幼儿园开始</vt:lpstr>
      <vt:lpstr>目录</vt:lpstr>
      <vt:lpstr>幼儿园阅读环境的重要性</vt:lpstr>
      <vt:lpstr>创造良好的阅读氛围</vt:lpstr>
      <vt:lpstr>提供丰富的阅读材料</vt:lpstr>
      <vt:lpstr>培养阅读兴趣和习惯</vt:lpstr>
      <vt:lpstr>建立阅读规则和习惯</vt:lpstr>
      <vt:lpstr>幼儿园阅读活动的开展</vt:lpstr>
      <vt:lpstr>组织多样化的阅读活动</vt:lpstr>
      <vt:lpstr>引导孩子积极参与阅读</vt:lpstr>
      <vt:lpstr>鼓励孩子表达自己的想法</vt:lpstr>
      <vt:lpstr>培养孩子的阅读理解能力</vt:lpstr>
      <vt:lpstr>家庭与幼儿园的合作</vt:lpstr>
      <vt:lpstr>家长参与孩子的阅读活动</vt:lpstr>
      <vt:lpstr>家庭提供良好的阅读环境和材料</vt:lpstr>
      <vt:lpstr>家长与孩子共同阅读和讨论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2024-08-31T15:05:45.562</cp:lastPrinted>
  <dcterms:created xsi:type="dcterms:W3CDTF">2024-08-31T07:05:45Z</dcterms:created>
  <dcterms:modified xsi:type="dcterms:W3CDTF">2024-08-31T07:05:47Z</dcterms:modified>
</cp:coreProperties>
</file>