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B14E7-8953-4CF9-A7DA-D06B4AAD0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B3DE8-7A9E-44C0-8906-E5273C28D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67B15-46C8-4D2A-8D0D-9C83644F6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4A5A6-BFBB-42E8-BD30-9F3590495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7129FC-52DC-41BC-80AC-4AE85F4E9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3ACFB8-F242-40DF-BC03-2369D9FFE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8961E4-02E5-40D1-A90F-B65E51193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4A2C6-3EC4-4CEC-8E59-C6FCCAC1D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4A272-357A-4F79-A0D0-28DE71B07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1C05B-60FA-423A-AF1C-F1071EA10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7C1D6-8646-46EF-BBE5-4B1CF16CC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10010234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路长全-切割销售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切割销售理论概述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切割销售的核心策略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切割销售的实践方法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切割销售的案例分析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切割销售理论概述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84" b="31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切割销售是指将产品或服务按照不同的功能、特点、用途等进行细分，并针对不同的目标客户群体进行精准营销的一种销售策略。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切割销售强调对市场进行细分，针对不同客户群体制定个性化的销售方案，提高销售效率和客户满意度。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通过精准定位目标客户群体，切割销售能够提高销售的精准度和成功率，从而提高销售效率。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切割销售能够更好地满足不同客户群体的需求，提供更加个性化的服务，增强客户的体验和满意度。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增强客户体验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切割销售能够帮助企业更好地了解市场需求和竞争态势，从而制定更加精准的市场策略，创造竞争优势。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创造竞争优势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切割销售的重要性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92" b="25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778" b="3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切割销售的应用场景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适用于具有多种功能或特点的产品，如智能手机、汽车等，可以根据客户的不同需求和偏好进行切割销售。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适用于需要提供个性化服务的企业，如银行、保险、旅游等，可以根据客户需求提供定制化的服务方案。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适用于需要多渠道销售的企业，可以根据不同渠道的特点和目标客户群体进行切割销售，提高销售效果。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切割销售的核心策略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将市场细分，针对不同需求进行差异化营销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通过对市场进行深入分析，识别出不同的消费群体和需求，将整体市场切割成若干个细分市场。针对每个细分市场，制定相应的营销策略，以满足不同消费者的独特需求。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54" r="136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市场切割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163" r="291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塑造独特的品牌形象，与竞争对手区分开来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通过品牌切割，创造独特的品牌定位和形象，使品牌在消费者心中形成独特的认知。通过强调品牌的独特卖点，与竞争对手形成差异化，提高品牌的市场份额和竞争力。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品牌切割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选择合适的销售渠道，提高产品覆盖和市场占有率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特点和目标市场的特性，选择合适的销售渠道。通过优化渠道布局和渠道管理，提高产品的覆盖面和市场占有率。同时，根据不同渠道的特点，制定相应的营销策略，实现渠道的有效利用和销售最大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渠道切割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通过产品差异化，满足不同消费者的需求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通过对产品进行深度研究和分析，开发出具有差异化特点的产品，以满足不同消费者的需求。通过产品切割，使产品在市场上具有独特的竞争优势，提高产品的吸引力和市场份额。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产品切割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制定合理的价格策略，提高产品竞争力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竞争状况和产品特点等因素，制定合理的价格策略。通过价格切割，使产品价格与市场需求相匹配，提高产品的市场占有率和竞争力。同时，灵活运用价格手段，如折扣、促销等，吸引消费者并促进销售增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价格切割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切割销售的实践方法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确定切割对象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分析目标客户群体的需求和特点，以便更好地制定切割方案。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确定切割销售的对象，即需要针对哪些客户群体或市场进行切割销售。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制定切割方案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根据目标客户群体的需求和特点，制定具体的切割方案，包括产品、价格、渠道、促销等方面。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确定切割销售的策略和战术，包括如何定位、如何吸引客户、如何建立品牌形象等。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00" r="216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按照切割方案，通过各种渠道和方式向目标客户群体推广产品和服务。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加强与客户的沟通和互动，提高客户满意度和忠诚度。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实施切割行动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50" r="21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收集和分析销售数据和市场反馈，评估切割销售的效果和收益。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根据评估结果，及时调整和优化切割方案，以提高销售效果和市场占有率。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评估切割效果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切割销售的案例分析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成功案例一：某快消品的切割营销策略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精准定位，聚焦细分市场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某快消品通过对市场进行细分，将目标群体定位为年轻人，通过精准的广告投放和渠道布局，成功占领了年轻人市场，实现了销售增长。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https://d.book118.com/785100102341011042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2024-09-04T11:17:08.885</cp:lastPrinted>
  <dcterms:created xsi:type="dcterms:W3CDTF">2024-09-04T03:17:08Z</dcterms:created>
  <dcterms:modified xsi:type="dcterms:W3CDTF">2024-09-04T03:17:11Z</dcterms:modified>
</cp:coreProperties>
</file>