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C633C-88BC-4B3B-BC76-64E2F1FE5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49AAA-5E12-4B95-84B5-2E125DB9E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5315C-B992-41FD-8D48-75123AB06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4AFCB-550F-453C-8F45-66176301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862C6-6924-466A-B9B4-D96041589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59CA4-3252-479D-90EE-74D031AF3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EAB25A-3383-4D67-8D6C-3A7651AF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FBA79-A901-451D-A940-61A0C2AE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4438B-1BE1-464D-88E2-1F59DBB6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19C7E-BD82-4A50-A94E-916943B63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39926-FCB2-4CD5-87FE-FACC8F03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0023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详解Caprini评估表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Caprini评估表概述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Caprini评估表结构与内容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Caprini评估表使用方法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Caprini评估表在风险评估中应用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Caprini评估表优缺点分析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Caprini评估表实践案例分享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Caprini评估表概述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Caprini评估表是一种用于预测患者发生静脉血栓栓塞症（VTE）风险的评估工具。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静脉血栓栓塞症是一种常见的血管疾病，严重时可导致死亡。为了预防和治疗VTE，需要对患者进行风险评估，以便采取相应的预防措施。Caprini评估表是目前应用最广泛的VTE风险评估工具之一。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19" r="252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通过对患者进行Caprini评估，可以预测患者发生VTE的风险，并根据风险等级制定相应的预防措施，以降低VTE的发生率。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Caprini评估表可以帮助医生更好地了解患者的病情和VTE风险，为患者提供更加个性化的治疗方案和预防措施，从而提高患者的治疗效果和生活质量。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24" r="108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Caprini评估表适用于所有需要评估VTE风险的患者，包括住院患者、门诊患者、手术患者等。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Caprini评估表适用于成年人，包括男性和女性。对于儿童、孕妇等特殊人群，需要根据具体情况进行评估和调整预防措施。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Caprini评估表结构与内容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Caprini评估表由多个评估项目组成，每个项目对应不同的评分标准和等级划分。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表格设计遵循简明扼要、易于理解和操作的原则，确保评估结果的客观性和准确性。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表格组成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表格结构与设计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评估项目与指标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包括患者年龄、手术类型、手术时间、麻醉方式、术后制动时间、既往VTE病史、家族VTE病史、肥胖、卧床时间等多个方面。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每个评估项目对应具体的评估指标，如年龄超过60岁、手术类型为大型手术、手术时间超过2小时等。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根据每个评估项目的不同情况，赋予相应的评分值，评分值越高表示患者发生VTE的风险越高。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根据总分值将患者VTE风险划分为低危、中危和高危三个等级，分别对应不同的预防措施和治疗方案。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评分标准与等级划分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Caprini评估表使用方法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了解患者病史、手术史、用药史等相关信息。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44" r="1794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根据Caprini评估表内容，逐项填写患者相关信息。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逐项填写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在患者入院24小时内完成初次评估，并在病情变化时及时更新。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注意评估时机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收集患者年龄、性别、BMI指数、手术类型、手术时间等相关数据。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将收集到的数据进行分类整理，确保数据的准确性和完整性。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在评估过程中，随时更新患者数据，以便更准确地评估患者风险。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https://d.book118.com/785100231004011114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2024-09-20T23:21:16.810</cp:lastPrinted>
  <dcterms:created xsi:type="dcterms:W3CDTF">2024-09-20T15:21:16Z</dcterms:created>
  <dcterms:modified xsi:type="dcterms:W3CDTF">2024-09-20T15:21:18Z</dcterms:modified>
</cp:coreProperties>
</file>