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0490D46-B3CD-4A3D-B80B-263D3D13DC9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A2EDB-FC46-4021-990C-99A5E04E7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B2CB0-3665-41A1-ADE9-485407A2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EEEC8-8E84-4AF6-9730-8771EB14B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15FAA-6E07-4C7B-BE2D-87A09A797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89BFF8-7928-4D7F-A73A-4665CB4B1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DAB7AD-D63B-461A-85BB-87F9D877C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918463-5532-424C-ACF7-6DA5AC41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2B2E0-4DDC-40BF-9AF9-0AEE25105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15455-64E5-4ECB-99C6-B6848F29C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4C3D9-2504-4E32-ACB8-1C983EA98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0CDC2-E762-480B-9D7D-2D120BCB6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14FB658-5293-418B-9E22-F02961006CC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A6FD14E-02DC-4ADB-83F1-11FCF7A5F59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0031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智能环境保护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智能环境保护简介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智能环境监测技术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智能环境治理技术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智能城市建设与环境保护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智能环境保护案例分析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智能环境保护的未来展望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智能环境保护简介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智能环境保护简介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智能环境保护利用先进技术促进环境保护和可持续发展，包括智能监测、智能控制、智能优化等应用，实现实时监测和管理。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智能环境保护的重要性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提高环境监测精度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减少资源浪费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促进绿色发展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水质监测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监测水体污染程度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保护水资源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垃圾分类处理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提高资源回收利用率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减少环境污染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城市规划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可持续城市发展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提升城市环境质量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智能环境保护的应用领域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空气质量监测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实时监测空气污染情况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提高城市空气质量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智能环境保护的发展趋势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智能环境监测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环境信息互联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环境数据处理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智能环境保护的应用前景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智能环境保护技术将随着科技进步不断创新，为环境保护事业带来新的发展机遇。未来，通过智能技术实现环境保护目标将成为一种重要趋势。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智能环境监测技术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智能传感器技术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智能传感器技术是智能环境监测的重要组成部分，可以实现对环境参数的实时监测。它可以自动收集数据、分析信息，并迅速响应环境变化，为环境保护提供重要数据支持。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大数据在环境监测中的应用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大数据技术可以帮助处理海量监测数据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快速处理监测数据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大数据技术可以快速分析出有用信息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快速分析信息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基于大数据的智能环境监测系统可以提高数据处理效率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提高数据处理效率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人工智能在环境监测中的作用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人工智能技术在环境监测中可以实现数据的智能分析和预测，提高环境监测的智能化水平。基于人工智能的环境监测系统可以更好地发现环境问题、优化监测方案，为环境保护提供技术支持。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实现更全面、深入的环境监测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结合传统方法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智能监测技术将与传统监测方法相结合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智能监测技术的未来发展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智能监测技术将更加智能化、自动化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智能监测技术的未来发展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智能监测技术将与传统方法共同推动智能环境保护事业的发展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推动环境保护事业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智能监测技术将朝着更智能化、自动化的方向发展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技术发展方向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未来智能监测技术将提高数据处理效率和监测精度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数据处理效率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智能环境治理技术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智能污染物治理技术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智能污染物治理技术利用智能控制装置，实现对污染物的在线监测和治理。根据实时监测数据，可以快速调整治理措施，提高治理效果，减少环境污染。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智能废物处理技术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自动分类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智能分类系统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智能垃圾桶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智能水资源管理技术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智能监测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智能水表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水资源管理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远程监测系统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智能生态修复技术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智能生态修复技术通过植物智能养护系统、土壤修复技术等手段，实现对生态环境的修复和保护。帮助恢复受损的生态系统，提高生态环境的稳定性和可持续性，实现生态和经济的双赢。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智能废物处理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自动分类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提高处理效率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智能水资源管理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智能生态修复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植物养护系统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生态环境修复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智能环境治理技术综述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智能污染物治理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快速调整措施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智能城市建设与环境保护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智能城市规划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智能城市规划是在城市建设中融入智能环境保护理念，实现城市发展与环境保护的良性互动。通过智能城市规划，可以提高城市资源利用效率、减少环境污染排放，打造宜居、绿色的城市空间。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智能交通管理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智能城市交通感知系统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交通感知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智能交通信号优化管理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智能信号灯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智能能源系统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智能供暖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/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制冷系统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太阳能板应用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环保设计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绿色屋顶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雨水收集利用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智能建筑设计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采用高效隔热材料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https://d.book118.com/785100312014011130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25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智能环境保护</vt:lpstr>
      <vt:lpstr>目录</vt:lpstr>
      <vt:lpstr>第1章 智能环境保护简介</vt:lpstr>
      <vt:lpstr> </vt:lpstr>
      <vt:lpstr>智能环境保护的重要性</vt:lpstr>
      <vt:lpstr>智能环境保护的应用领域</vt:lpstr>
      <vt:lpstr>智能环境保护的发展趋势</vt:lpstr>
      <vt:lpstr>智能环境保护的应用前景</vt:lpstr>
      <vt:lpstr>第2章 智能环境监测技术</vt:lpstr>
      <vt:lpstr> </vt:lpstr>
      <vt:lpstr>大数据在环境监测中的应用</vt:lpstr>
      <vt:lpstr> </vt:lpstr>
      <vt:lpstr>智能监测技术的未来发展</vt:lpstr>
      <vt:lpstr>智能监测技术的未来发展</vt:lpstr>
      <vt:lpstr>第3章 智能环境治理技术</vt:lpstr>
      <vt:lpstr> </vt:lpstr>
      <vt:lpstr>智能废物处理技术</vt:lpstr>
      <vt:lpstr>智能水资源管理技术</vt:lpstr>
      <vt:lpstr>智能生态修复技术</vt:lpstr>
      <vt:lpstr>智能环境治理技术综述</vt:lpstr>
      <vt:lpstr>第4章 智能城市建设与环境保护</vt:lpstr>
      <vt:lpstr> </vt:lpstr>
      <vt:lpstr>智能交通管理</vt:lpstr>
      <vt:lpstr>智能建筑设计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2024-09-29T15:01:30.623</cp:lastPrinted>
  <dcterms:created xsi:type="dcterms:W3CDTF">2024-09-29T07:01:30Z</dcterms:created>
  <dcterms:modified xsi:type="dcterms:W3CDTF">2024-09-29T07:01:32Z</dcterms:modified>
</cp:coreProperties>
</file>