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URBFJ+WNFDUK+ArialMT"/>
      <p:regular r:id="rId15"/>
    </p:embeddedFont>
    <p:embeddedFont>
      <p:font typeface="AGJPPS+MS-UIGothic"/>
      <p:regular r:id="rId16"/>
    </p:embeddedFont>
    <p:embeddedFont>
      <p:font typeface="NQOFBT+MHKPKL+MicrosoftYaHei-Bold"/>
      <p:regular r:id="rId17"/>
    </p:embeddedFont>
    <p:embeddedFont>
      <p:font typeface="RCTHQD+MHWSGV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B4693-6D27-4023-93B1-F7D49AE44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F4B66-B2B2-4732-9EFB-25A1F44F0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E2F87-2D11-4032-8089-E0ABB2490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BE9DD-841C-414F-8937-239510D17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A4619B-E07E-4319-86CD-24E779A9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32B51-EC26-4D7B-8793-7A2BF82B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B857E-6085-4E98-8253-F4AB8888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8FBE4-46F3-4B18-962D-242B2EEBF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2EA52-8692-4651-94C8-A67544FA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05BB7-3EB2-41E7-B122-0F723889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AF746-AD1B-4DEB-AF18-46BF98716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02040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RBFJ+WNFDUK+ArialMT"/>
                <a:cs typeface="VURBFJ+WNFDU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721713" cy="18808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RBFJ+WNFDUK+ArialMT"/>
                <a:cs typeface="VURBFJ+WNFDU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中小企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略决策概述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RBFJ+WNFDUK+ArialMT"/>
                <a:cs typeface="VURBFJ+WNFDU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龙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中小企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略决策系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NQOFBT+MHKPKL+MicrosoftYaHei-Bold"/>
                <a:cs typeface="NQOFBT+MHKPKL+MicrosoftYaHei-Bold"/>
              </a:rPr>
              <a:t>P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版介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RBFJ+WNFDUK+ArialMT"/>
                <a:cs typeface="VURBFJ+WNFDU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功能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详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7835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RBFJ+WNFDUK+ArialMT"/>
                <a:cs typeface="VURBFJ+WNFDU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43321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URBFJ+WNFDUK+ArialMT"/>
                <a:cs typeface="VURBFJ+WNFDU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AGJPPS+MS-UIGothic"/>
                <a:cs typeface="AGJPPS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AGJPPS+MS-UIGothic"/>
                <a:cs typeface="AGJPPS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398424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GJPPS+MS-UIGothic"/>
                <a:cs typeface="AGJPPS+MS-UIGothic"/>
              </a:rPr>
              <a:t>当前中小企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00B6FF"/>
                </a:solidFill>
                <a:latin typeface="AGJPPS+MS-UIGothic"/>
                <a:cs typeface="AGJPPS+MS-UIGothic"/>
              </a:rPr>
              <a:t>在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经济发</a:t>
            </a:r>
            <a:r>
              <a:rPr sz="1600">
                <a:solidFill>
                  <a:srgbClr val="00B6FF"/>
                </a:solidFill>
                <a:latin typeface="AGJPPS+MS-UIGothic"/>
                <a:cs typeface="AGJPPS+MS-UIGothic"/>
              </a:rPr>
              <a:t>展中的重要地位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245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GJPPS+MS-UIGothic"/>
                <a:cs typeface="AGJPPS+MS-UIGothic"/>
              </a:rPr>
              <a:t>中小企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00B6FF"/>
                </a:solidFill>
                <a:latin typeface="AGJPPS+MS-UIGothic"/>
                <a:cs typeface="AGJPPS+MS-UIGothic"/>
              </a:rPr>
              <a:t>面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临</a:t>
            </a:r>
            <a:r>
              <a:rPr sz="1600">
                <a:solidFill>
                  <a:srgbClr val="00B6FF"/>
                </a:solidFill>
                <a:latin typeface="AGJPPS+MS-UIGothic"/>
                <a:cs typeface="AGJPPS+MS-UIGothic"/>
              </a:rPr>
              <a:t>的挑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267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00B6FF"/>
                </a:solidFill>
                <a:latin typeface="AGJPPS+MS-UIGothic"/>
                <a:cs typeface="AGJPPS+MS-UIGothic"/>
              </a:rPr>
              <a:t>略决策系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00B6FF"/>
                </a:solidFill>
                <a:latin typeface="AGJPPS+MS-UIGothic"/>
                <a:cs typeface="AGJPPS+MS-UIGothic"/>
              </a:rPr>
              <a:t>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AGJPPS+MS-UIGothic"/>
                <a:cs typeface="AGJPPS+MS-UIGothic"/>
              </a:rPr>
              <a:t>程目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6175" y="1422201"/>
            <a:ext cx="5255507" cy="246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GJPPS+MS-UIGothic"/>
                <a:cs typeface="AGJPPS+MS-UIGothic"/>
              </a:rPr>
              <a:t>掌握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00B6FF"/>
                </a:solidFill>
                <a:latin typeface="AGJPPS+MS-UIGothic"/>
                <a:cs typeface="AGJPPS+MS-UIGothic"/>
              </a:rPr>
              <a:t>略决策的基本概念和方法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GJPPS+MS-UIGothic"/>
                <a:cs typeface="AGJPPS+MS-UIGothic"/>
              </a:rPr>
              <a:t>提高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300" spc="23">
                <a:solidFill>
                  <a:srgbClr val="00B6FF"/>
                </a:solidFill>
                <a:latin typeface="AGJPPS+MS-UIGothic"/>
                <a:cs typeface="AGJPPS+MS-UIGothic"/>
              </a:rPr>
              <a:t>略思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维</a:t>
            </a:r>
            <a:r>
              <a:rPr sz="2300" spc="25">
                <a:solidFill>
                  <a:srgbClr val="00B6FF"/>
                </a:solidFill>
                <a:latin typeface="AGJPPS+MS-UIGothic"/>
                <a:cs typeface="AGJPPS+MS-UIGothic"/>
              </a:rPr>
              <a:t>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QOFBT+MHKPKL+MicrosoftYaHei-Bold"/>
                <a:cs typeface="NQOFBT+MHKPKL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QOFBT+MHKPKL+MicrosoftYaHei-Bold"/>
                <a:cs typeface="NQOFBT+MHKPKL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55490" y="489946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GJPPS+MS-UIGothic"/>
                <a:cs typeface="AGJPPS+MS-UIGothic"/>
              </a:rPr>
              <a:t>提升企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B6FF"/>
                </a:solidFill>
                <a:latin typeface="AGJPPS+MS-UIGothic"/>
                <a:cs typeface="AGJPPS+MS-UIGothic"/>
              </a:rPr>
              <a:t>核心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00B6FF"/>
                </a:solidFill>
                <a:latin typeface="AGJPPS+MS-UIGothic"/>
                <a:cs typeface="AGJPPS+MS-UIGothic"/>
              </a:rPr>
              <a:t>争力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QOFBT+MHKPKL+MicrosoftYaHei-Bold"/>
                <a:cs typeface="NQOFBT+MHKPKL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GJPPS+MS-UIGothic"/>
                <a:cs typeface="AGJPPS+MS-UIGothic"/>
              </a:rPr>
              <a:t>中小企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AGJPPS+MS-UIGothic"/>
                <a:cs typeface="AGJPPS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AGJPPS+MS-UIGothic"/>
                <a:cs typeface="AGJPPS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GJPPS+MS-UIGothic"/>
                <a:cs typeface="AGJPPS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GJPPS+MS-UIGothic"/>
                <a:cs typeface="AGJPPS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6FF"/>
                </a:solidFill>
                <a:latin typeface="AGJPPS+MS-UIGothic"/>
                <a:cs typeface="AGJPPS+MS-UIGothic"/>
              </a:rPr>
              <a:t>略决策的定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AGJPPS+MS-UIGothic"/>
                <a:cs typeface="AGJPPS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GJPPS+MS-UIGothic"/>
                <a:cs typeface="AGJPPS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GJPPS+MS-UIGothic"/>
                <a:cs typeface="AGJPPS+MS-UIGothic"/>
              </a:rPr>
              <a:t>重要性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略决策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展具有决定性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的影响，正确的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略决策能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使企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抓住机遇，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展，而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错误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略决策可能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致企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AGJPPS+MS-UIGothic"/>
                <a:cs typeface="AGJPPS+MS-UIGothic"/>
              </a:rPr>
              <a:t>陷入困境。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6FF"/>
                </a:solidFill>
                <a:latin typeface="AGJPPS+MS-UIGothic"/>
                <a:cs typeface="AGJPPS+MS-UIGothic"/>
              </a:rPr>
              <a:t>略决策的制定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6FF"/>
                </a:solidFill>
                <a:latin typeface="AGJPPS+MS-UIGothic"/>
                <a:cs typeface="AGJPPS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9164" y="372036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GJPPS+MS-UIGothic"/>
                <a:cs typeface="AGJPPS+MS-UIGothic"/>
              </a:rPr>
              <a:t>分析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FFFF"/>
                </a:solidFill>
                <a:latin typeface="AGJPPS+MS-UIGothic"/>
                <a:cs typeface="AGJPPS+MS-UIGothic"/>
              </a:rPr>
              <a:t>境与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FFFFFF"/>
                </a:solidFill>
                <a:latin typeface="AGJPPS+MS-UIGothic"/>
                <a:cs typeface="AGJPPS+MS-UIGothic"/>
              </a:rPr>
              <a:t>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GJPPS+MS-UIGothic"/>
                <a:cs typeface="AGJPPS+MS-UIGothic"/>
              </a:rPr>
              <a:t>确定目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选择战</a:t>
            </a:r>
            <a:r>
              <a:rPr sz="2000">
                <a:solidFill>
                  <a:srgbClr val="FFFFFF"/>
                </a:solidFill>
                <a:latin typeface="AGJPPS+MS-UIGothic"/>
                <a:cs typeface="AGJPPS+MS-UIGothic"/>
              </a:rPr>
              <a:t>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FFFFFF"/>
                </a:solidFill>
                <a:latin typeface="AGJPPS+MS-UIGothic"/>
                <a:cs typeface="AGJPPS+MS-UIGothic"/>
              </a:rPr>
              <a:t>施与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FFFFFF"/>
                </a:solidFill>
                <a:latin typeface="AGJPPS+MS-UIGothic"/>
                <a:cs typeface="AGJPPS+MS-UIGothic"/>
              </a:rPr>
              <a:t>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的外部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和内部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行深入分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析，了解企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所面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的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机遇和挑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境与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源分析的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果，制定企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展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根据企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条件，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略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方案。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略方案付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诸实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践，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并根据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情况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行必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AGJPPS+MS-UIGothic"/>
                <a:cs typeface="AGJPPS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https://d.book118.com/785102040042011123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VURBFJ+WNFDUK+ArialMT</vt:lpstr>
      <vt:lpstr>Times New Roman</vt:lpstr>
      <vt:lpstr>AGJPPS+MS-UIGothic</vt:lpstr>
      <vt:lpstr>SimSun</vt:lpstr>
      <vt:lpstr>NQOFBT+MHKPKL+MicrosoftYaHei-Bold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2024-09-26T23:34:25.445</cp:lastPrinted>
  <dcterms:created xsi:type="dcterms:W3CDTF">2024-09-26T15:34:25Z</dcterms:created>
  <dcterms:modified xsi:type="dcterms:W3CDTF">2024-09-26T15:34:26Z</dcterms:modified>
</cp:coreProperties>
</file>