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A6991D-3F00-4417-A64B-75F3F9789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641D56-3FA4-4365-9C7C-0B3EDCA84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B6A651-1582-4802-B80F-1DA174B66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B306DD-0D96-4923-8175-D572EF392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41DD74-5A51-4FC7-A14E-5ACA8E8FA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BE4231-FC34-4292-9631-E0344284B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8BD0FA-83B5-4981-BF69-079AB0F73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94E9A8-6718-4981-A1F4-6CAB7FD70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7CE76F-8896-4CDC-8955-118EF4F1E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62A423-5602-45CB-900D-5AE17614E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148062-9D54-452F-8FD0-CE458C9F9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10220412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有效处理年度计划中的冲突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冲突识别与分析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沟通策略与技巧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协商与妥协方法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制定并执行解决方案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预防措施与持续改进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应对顽固冲突和升级情况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冲突识别与分析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冲突定义及类型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在年度计划中，冲突是指不同目标、任务、资源分配或时间安排之间的矛盾或不一致。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冲突类型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常见的冲突类型包括目标冲突、任务冲突、资源冲突和时间冲突。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冲突来源与原因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3643" r="13643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目标不一致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不同部门或团队成员对年度计划的目标理解不一致，导致行动方向偏离。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时间安排冲突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多个项目或任务的时间安排重叠，造成时间上的冲突。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任务分配不均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任务分配不合理，某些部门或团队成员承担过多或过少的任务，造成工作负担不平衡。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资源争夺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不同项目或任务之间争夺有限的资源，如资金、人力、设备等，导致资源分配不均。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506694" y="1497044"/>
            <a:ext cx="2843213" cy="831818"/>
            <a:chOff x="2506694" y="1497044"/>
            <a:chExt cx="2843213" cy="831818"/>
          </a:xfrm>
        </p:grpSpPr>
        <p:sp>
          <p:nvSpPr>
            <p:cNvPr id="5" name="AutoShape 5"/>
            <p:cNvSpPr/>
            <p:nvPr/>
          </p:nvSpPr>
          <p:spPr>
            <a:xfrm>
              <a:off x="2506694" y="1497044"/>
              <a:ext cx="2843213" cy="83181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7" name="Freeform 7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影响程度评估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49149" y="1107618"/>
            <a:ext cx="3394996" cy="490334"/>
            <a:chOff x="1449149" y="1107618"/>
            <a:chExt cx="3394996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1449149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对计划进度的影响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680979" y="1460180"/>
            <a:ext cx="2931336" cy="1654845"/>
            <a:chOff x="1680979" y="1460180"/>
            <a:chExt cx="2931336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680979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冲突可能导致计划进度延误，影响整体计划的按时完成。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49149" y="3556745"/>
            <a:ext cx="3394996" cy="490334"/>
            <a:chOff x="1449149" y="3556745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1449149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对组织绩效的影响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680979" y="3909306"/>
            <a:ext cx="2931336" cy="1654845"/>
            <a:chOff x="1680979" y="3909306"/>
            <a:chExt cx="2931336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680979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长期存在的冲突可能损害组织绩效，影响组织声誉和竞争力。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463317" y="1107618"/>
            <a:ext cx="3394996" cy="490334"/>
            <a:chOff x="7463317" y="1107618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463317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对资源利用的影响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695147" y="1460180"/>
            <a:ext cx="2931336" cy="1654845"/>
            <a:chOff x="7695147" y="146018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7695147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资源争夺和分配不均可能导致资源浪费或不足，影响项目质量和效益。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463317" y="3556745"/>
            <a:ext cx="3394996" cy="490334"/>
            <a:chOff x="7463317" y="3556745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463317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对团队协作的影响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695147" y="3909306"/>
            <a:ext cx="2931336" cy="1654845"/>
            <a:chOff x="7695147" y="390930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695147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目标不一致和任务分配不均可能破坏团队协作氛围，降低工作效率和积极性。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沟通策略与技巧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建立良好沟通氛围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尊重与信任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在沟通中展现出对对方的尊重，建立信任关系，为有效沟通打下基础。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明确沟通目标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在沟通前明确双方的目标和期望，确保沟通围绕共同目标进行。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创造安全环境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营造一个安全、无威胁感的沟通环境，让对方愿意开放心扉、表达真实想法。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倾听与理解对方立场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积极倾听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在倾听过程中，及时澄清疑问、确认理解，确保准确把握对方意图。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澄清与确认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换位思考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站在对方的角度思考问题，理解对方的立场和感受，促进共情。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认真听取对方的观点和意见，不打断、不插话，给予充分表达的空间。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用简洁明了的语言表达自己的需求和期望，避免模棱两可或含糊不清。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提供依据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在表达自身观点时，提供充分的事实和数据支持，增强说服力。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保持开放态度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表达自身观点的同时，保持开放和包容的态度，愿意听取对方的反馈和建议。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表达自身需求及期望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协商与妥协方法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458" r="9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寻求第三方支持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引入中立的第三方，如行业专家或调解机构，协助双方找到共同利益点。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识别冲突背后的共同目标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分析冲突的根源，找出双方共同关注的目标或利益点。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强调共同价值观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突出双方共同认可的价值，如诚信、创新、客户至上等，以建立合作基础。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寻求共同利益点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集思广益，探讨多种可能的解决方案，以增加选择空间。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提出多种解决方案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对各种方案进行客观评估，分析其对双方利益的影响。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评估方案优劣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在评估基础上，寻求一个既能满足双方核心利益，又能降低冲突的折中方案。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寻求折中方案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制定双方可接受方案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https://d.book118.com/785102204122011040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2024-08-31T09:19:03.782</cp:lastPrinted>
  <dcterms:created xsi:type="dcterms:W3CDTF">2024-08-31T01:19:03Z</dcterms:created>
  <dcterms:modified xsi:type="dcterms:W3CDTF">2024-08-31T01:19:06Z</dcterms:modified>
</cp:coreProperties>
</file>