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AF314-1193-4933-9928-06A057C8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57B53-336B-4B4E-A280-9B87188D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7C226-3DCE-4DDC-9346-75AA8324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B1AFF-1805-4795-9F80-BC30831E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7EDC0-B374-41DD-962C-3F12BD1A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21B66-3A99-43BD-A21D-2CA30046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D3FB4-E159-4160-BFF0-7C0246F4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85A7-EAF8-482C-851A-8337FC71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47531-4E2B-4572-812B-EBB2A5A3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65D53-8314-423A-B898-E859DDC3C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A23BA-0738-4F29-BD88-B156DC34A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23331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地铁乘客拥挤挤伤突发事件的应对与处理要点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拥挤挤伤事件的原因分析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拥挤挤伤事件的应急处置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拥挤挤伤事件的后期处理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提高地铁运营安全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通过探讨拥挤挤伤事件的应对与处理，旨在提高地铁运营安全水平，保障乘客出行安全。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地铁作为城市交通的重要组成部分，在面对突发事件时需要快速、有效地进行应对和处理，以减少人员伤亡和财产损失。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拥挤挤伤事件是指在地铁车站或车厢内，由于乘客密度过大、秩序混乱等原因导致乘客受伤或财产损失的事件。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件性质和影响程度，拥挤挤伤事件可分为一般性拥挤、严重拥挤和踩踏事件三类。其中，一般性拥挤指乘客密度较大但秩序相对稳定的情况；严重拥挤指乘客密度极大且秩序混乱，存在安全隐患的情况；踩踏事件则指因拥挤导致乘客摔倒并被其他乘客踩踏，造成人员伤亡的极端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拥挤挤伤事件的定义与分类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在上下班高峰时段，地铁客流量会短时间内迅速增加，超出车站和列车的承载能力。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大型活动或节假日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举办大型活动或节假日期间，地铁客流量会异常增加，给车站和列车带来巨大压力。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高峰时段客流量剧增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客流量过大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进出口设置不当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车站进出口数量不足或位置不合理，导致乘客进出站不顺畅，易在瓶颈处产生拥挤。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站台候车区域不足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站台候车区域面积过小，无法满足大量乘客候车需求，造成乘客在站台上拥挤。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导向标识不清晰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车站内导向标识设置不合理或不清晰，导致乘客无法快速找到目的地，增加在车站内的停留时间。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车站设施布局不合理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不遵守先下后上原则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部分乘客不遵守先下后上的乘车原则，造成上下车乘客在车门处相互拥挤。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抢占座位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部分乘客为抢占座位，在车厢内推搡、拥挤，给其他乘客带来安全隐患。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不注意个人物品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部分乘客携带大件行李或不注意个人物品，占用过多公共空间，加剧车厢内拥挤程度。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乘客行为不规范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地铁公司未制定完善的应急预案，导致在突发事件发生时无法迅速有效地应对。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信息发布不及时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625" b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地铁公司未定期进行应急演练，员工缺乏应对突发事件的实战经验和技能。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在突发事件发生时，地铁公司未能及时向乘客发布相关信息和指示，导致乘客恐慌和混乱。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应急处置不当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拥挤挤伤事件的预防措施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优化车站设计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根据客流量和乘客需求，合理规划车站出入口、站台、通道等布局，提高车站通行效率。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完善导向标识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设置清晰、醒目的导向标识，引导乘客有序进出站和换乘。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增设安全设施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在关键部位增设安全护栏、警示标识等设施，提醒乘客注意安全。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合理规划车站布局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运用大数据、人工智能等技术手段，建立客流预测模型，提前掌握客流高峰时段和区域。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建立客流预测模型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通过视频监控、客流统计等方式，实时监控车站和列车内的客流情况，及时发现潜在的安全隐患。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实时监控客流情况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与相关部门建立信息共享机制，及时掌握天气、交通管制等外部信息，做好应对措施。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信息共享与联动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加强客流预测和监控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倡导文明乘车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引导乘客遵守公共秩序，排队候车、先下后上、礼让老弱病残孕等文明乘车行为。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强化执法力度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加大对违反安全规定行为的执法力度，如攀爬、跨越安全设施等行为，确保乘客安全。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通过广播、宣传册、标识标牌等多种方式，向乘客宣传安全乘车知识和规范行为要求。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引导乘客规范行为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https://d.book118.com/785102333113011110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2024-09-15T11:51:28.566</cp:lastPrinted>
  <dcterms:created xsi:type="dcterms:W3CDTF">2024-09-15T03:51:28Z</dcterms:created>
  <dcterms:modified xsi:type="dcterms:W3CDTF">2024-09-15T03:51:30Z</dcterms:modified>
</cp:coreProperties>
</file>