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10F1A-F970-4E89-A981-67CAB059C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FAAED-2F1D-4E3F-B3C2-B5087A6B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FB380-A666-4A1C-AC24-FFAD5A33E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717CA-A1E5-4001-9303-907CE8933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8C4FA-0E5C-440A-A605-3A27C91C0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66C24-2034-4C77-B478-714BEC094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C3EAC-C202-4D95-AB4E-5D1B15FD3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8C95C-7E3C-4F0D-90A1-2C517C5C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E2A3C-430E-4C01-9B2C-F3A344EE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AA66-99BD-4FCD-86FF-CBBCB88A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D3490-7306-4FAA-88E9-C84158FA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1034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网络管理员个人总结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路由器、交换机等网络设备的配置和维护，确保网络设备的正常运行。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监控网络设备的性能，及时处理潜在问题，避免网络故障的发生。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对网络设备进行定期巡检，更新设备固件和软件，提高网络设备的稳定性和安全性。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网络设备维护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监控网络系统的安全事件，及时响应和处理安全威胁和漏洞。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定期进行安全漏洞扫描和风险评估，提出改进措施，降低系统被攻击的风险。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930" b="2193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制定和执行系统安全策略，确保网络系统的安全性和稳定性。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系统安全管理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制定和执行数据备份策略，确保数据的完整性和可恢复性。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定期备份重要数据和配置文件，防止数据丢失和损坏。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在数据丢失或损坏时，及时进行数据恢复操作，保障业务的正常运行。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快速响应网络故障，准确定位故障原因，及时恢复网络服务。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对网络故障进行深入分析，找出根本原因，提出改进措施，避免类似故障的再次发生。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建立故障处理流程和应急预案，提高故障处理的效率和准确性。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故障排查与处理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网络安全知识学习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防火墙配置与管理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深入研究防火墙的工作原理，掌握不同品牌防火墙的配置和管理方法，确保网络安全。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入侵检测与防御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学习入侵检测系统的原理，掌握入侵防御技术，及时发现并应对网络攻击。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数据加密与安全传输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了解数据加密算法，掌握SSL/TLS等安全传输协议的配置与应用，保障数据传输安全。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Shell脚本编写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学习Shell脚本编写，实现自动化运维，提高工作效率。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数据库操作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熟练掌握MySQL、Oracle等数据库的操作和管理，为应用提供稳定可靠的数据存储服务。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Python编程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通过实际项目锻炼，提高Python编程能力，掌握网络编程、多线程编程等技能。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编程技能提高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研究云计算技术的发展趋势，掌握主流云计算平台（如AWS、Azure、GCP）的使用和管理方法。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容器技术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自动化运维工具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50" r="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学习Docker、Kubernetes等容器技术的原理和应用，实现应用的快速部署和扩展。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了解和研究Ansible、Chef、Puppet等自动化运维工具，提高运维效率和质量。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新技术应用探索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加入专业社群和交流平台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加入网络安全相关的专业社群和交流平台，与同行交流经验和技术心得，共同学习和进步。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参加行业会议和研讨会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积极参加网络安全领域的会议和研讨会，了解最新的技术发展和行业趋势。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阅读专业书籍和博客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定期阅读网络安全领域的专业书籍和博客文章，跟踪最新的技术动态和最佳实践。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行业动态关注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明确工作目标和期望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与上级定期沟通，确保对部门或团队的目标有清晰的理解，明确个人工作职责和期望成果。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及时反馈工作进展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向上级汇报工作进度、遇到的问题及解决方案，以便获得必要的支持和指导。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接受和提出建议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对于上级提出的改进意见，积极接受并调整工作方法。同时，向上级提出自己的想法和建议，促进工作优化。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与上级沟通协调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https://d.book118.com/785110340033011111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2024-09-16T20:34:14.629</cp:lastPrinted>
  <dcterms:created xsi:type="dcterms:W3CDTF">2024-09-16T12:34:14Z</dcterms:created>
  <dcterms:modified xsi:type="dcterms:W3CDTF">2024-09-16T12:34:16Z</dcterms:modified>
</cp:coreProperties>
</file>