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DACD7-73C7-4531-938B-24CE404B9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2AED2-C4C3-4771-A82F-A8347C16D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DB848-BF40-4D9F-A45C-9A755094F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09499-1743-452C-9A18-435782383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182E62-39D1-489C-BADE-416FA36B4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079740-0501-4392-95C7-982B48922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35F9C9-69F3-4471-BC01-1FE90AD2E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2333D-4A89-42FB-ACC7-7135576F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4EB5B-330A-49F5-9D6B-B451B3499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A2E7A-5975-411E-A429-E7033C08E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92A4F-E6A8-4CF7-B2A3-ED06FD0C4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10341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常见神经系统疾病并发症预防与处理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98" r="5098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详细阅读患者的病历资料，包括病史、诊断、治疗方案、影像学和实验室检查结果等。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与主管医生沟通，了解患者的病情特点、治疗进展和目前存在的问题。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询问患者或其家属，了解患者的症状、感受和需求。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根据患者的病情，查阅相关的医学文献和护理指南，了解疾病的病因、病理生理、临床表现、治疗方案和护理要点等。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学习最新的研究进展和临床实践指南，以提供基于证据的护理服务。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了解患者可能存在的并发症和风险，以便制定相应的预防措施。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查阅相关文献资料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根据患者的病情和护理需求，制定个性化的查房计划和目标。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确定查房的重点和关键问题，以便在查房过程中重点关注和解决。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制定护理措施和健康教育计划，以帮助患者改善症状和促进康复。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制定查房计划和目标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查房过程记录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观察患者的意识状态，是否有昏迷、嗜睡、谵妄等表现。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观察患者的面部表情、言语表达及肢体动作，评估是否存在异常。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观察患者的呼吸、心率、血压等生命体征，了解病情严重程度。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观察患者症状表现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询问患者或家属关于患者的病史，包括起病时间、症状表现、既往病史等。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了解患者的用药情况，包括药物名称、剂量、用药时间等。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询问患者或家属关于患者对疾病的认知和心理状态。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询问患者病史及用药情况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检查患者的颅神经功能，包括视力、听力、嗅觉、味觉等。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检查患者的运动功能，包括肌力、肌张力、共济运动等。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检查患者的感觉功能，包括痛觉、触觉、温度觉等。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检查患者的反射功能，包括深反射、浅反射等。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检查患者神经系统功能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神经系统疾病护理要点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脑卒中护理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定期为患者翻身、拍背，预防压疮和肺部感染；保持患者肢体功能位，预防关节挛缩和变形。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确保患者呼吸道畅通，及时清除呼吸道分泌物，预防肺部感染。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定期监测患者的生命体征，包括意识、瞳孔、呼吸、血压等，及时发现并处理异常情况。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根据患者的具体情况，制定个性化的康复训练计划，促进患者肢体功能恢复。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药物治疗与观察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帕金森病护理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为患者提供安全的生活环境，如安装扶手、防滑垫等，预防患者因步态不稳而摔倒。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给予患者高热量、高维生素、易消化的食物，保证营养摄入；对于吞咽困难的患者，可采取鼻饲或胃造瘘术。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关心患者的心理变化，给予心理支持和鼓励，帮助患者树立战胜疾病的信心。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遵医嘱给予患者药物治疗，并密切观察药物疗效及副作用。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982" r="1198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在患者癫痫发作时，保持患者呼吸道通畅，防止窒息和外伤；同时观察并记录发作时的表现和持续时间。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发作期护理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指导患者按时服药，减少发作次数；避免诱发因素如过度疲劳、情绪激动等。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间歇期护理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为患者提供安全的生活环境，避免危险物品和环境的刺激；在发作时采取必要的保护措施。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关心患者的心理需求，给予心理支持和辅导，帮助患者减轻焦虑和恐惧情绪。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体温监测与控制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神经系统感染护理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保持室内空气流通，定期消毒病房和医疗器械，减少感染源。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定期监测患者的体温变化，及时采取降温措施如物理降温或药物降温。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给予患者高热量、高维生素、易消化的食物，保证营养摄入；鼓励患者多饮水，促进毒素排出。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密切观察患者的意识、瞳孔、呼吸等生命体征变化，及时发现并处理异常情况。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https://d.book118.com/785110341210011104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2024-09-14T07:56:21.885</cp:lastPrinted>
  <dcterms:created xsi:type="dcterms:W3CDTF">2024-09-13T23:56:21Z</dcterms:created>
  <dcterms:modified xsi:type="dcterms:W3CDTF">2024-09-13T23:56:24Z</dcterms:modified>
</cp:coreProperties>
</file>