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ACE3F-F369-49D1-B02E-9BEC20CD3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AB69D-B02B-4A8D-B5CB-87241B07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C0F1D-3831-483A-BFE5-10950EC03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7ED58-6476-4A5D-B635-3DA7314C5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796433-356F-47CB-9D50-3C192CC41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74A51-3077-4B68-99F8-A38460F14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BD283C-C0B2-4496-B5CB-BD4A33BD9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F3E1C-1CB9-49F7-850E-8E8E74EC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12F7A-3F84-4D0C-AA4C-34CC20BC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BF705-1285-45BB-AF79-F1CF1B5A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A9919-8A08-44AD-BC4C-22EE4DCE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78" r:id="rId2"/>
    <p:sldLayoutId id="2147489379" r:id="rId3"/>
    <p:sldLayoutId id="2147489380" r:id="rId4"/>
    <p:sldLayoutId id="2147489381" r:id="rId5"/>
    <p:sldLayoutId id="2147489382" r:id="rId6"/>
    <p:sldLayoutId id="2147489383" r:id="rId7"/>
    <p:sldLayoutId id="2147489384" r:id="rId8"/>
    <p:sldLayoutId id="2147489385" r:id="rId9"/>
    <p:sldLayoutId id="2147489386" r:id="rId10"/>
    <p:sldLayoutId id="21474893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22" Type="http://schemas.openxmlformats.org/officeDocument/2006/relationships/tags" Target="../tags/tag285.xml" /><Relationship Id="rId23" Type="http://schemas.openxmlformats.org/officeDocument/2006/relationships/tags" Target="../tags/tag286.xml" /><Relationship Id="rId24" Type="http://schemas.openxmlformats.org/officeDocument/2006/relationships/tags" Target="../tags/tag287.xml" /><Relationship Id="rId25" Type="http://schemas.openxmlformats.org/officeDocument/2006/relationships/tags" Target="../tags/tag288.xml" /><Relationship Id="rId26" Type="http://schemas.openxmlformats.org/officeDocument/2006/relationships/tags" Target="../tags/tag289.xml" /><Relationship Id="rId27" Type="http://schemas.openxmlformats.org/officeDocument/2006/relationships/tags" Target="../tags/tag290.xml" /><Relationship Id="rId28" Type="http://schemas.openxmlformats.org/officeDocument/2006/relationships/tags" Target="../tags/tag291.xml" /><Relationship Id="rId29" Type="http://schemas.openxmlformats.org/officeDocument/2006/relationships/tags" Target="../tags/tag292.xml" /><Relationship Id="rId3" Type="http://schemas.openxmlformats.org/officeDocument/2006/relationships/tags" Target="../tags/tag266.xml" /><Relationship Id="rId30" Type="http://schemas.openxmlformats.org/officeDocument/2006/relationships/tags" Target="../tags/tag293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110232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供热工程课件大纲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供热工程概述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供热系统组成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供热系统运行管理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供热系统设计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供热系统节能减排技术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供热工程概述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供热工程定义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供热工程是利用热能将热能转换为动能，再利用这些动能将水加热的技术。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供热工程的主要目的是为建筑物提供热量，以保持室内温度舒适。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供热工程包括热源、输配系统和终端设备三个部分。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供热工程可以采用不同的热源，如燃煤、燃气、燃油和核能等。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供热工程的应用领域</a:t>
            </a:r>
            <a:endParaRPr lang="zh-CN" altLang="en-US"/>
          </a:p>
        </p:txBody>
      </p:sp>
      <p:sp>
        <p:nvSpPr>
          <p:cNvPr id="1049052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8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住宅供暖：为居民提供温暖舒适的生活环境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0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2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8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公共建筑供暖：如办公室、商场、医院等，满足不同场所的供暖需求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0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2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8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工业供暖：为工厂、车间等工业场所提供必要的热量，保障生产过程的正常运行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0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2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8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农业供暖：如温室、养殖场等，通过供暖提高农作物和动物的生长速度和产量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0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供热工程的重要性</a:t>
            </a:r>
            <a:endParaRPr lang="zh-CN" altLang="en-US"/>
          </a:p>
        </p:txBody>
      </p:sp>
      <p:sp>
        <p:nvSpPr>
          <p:cNvPr id="10491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提高人民生活水平：供热工程为人们提供温暖舒适的生活环境，提高生活质量。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促进经济发展：供热工程是城市基础设施的重要组成部分，对城市经济发展具有推动作用。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节能环保：供热工程采用清洁能源，减少对环境的污染，同时降低能源消耗，符合可持续发展要求。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社会效益显著：供热工程保障了居民的基本生活需求，提高了社会稳定性，促进了社会和谐发展。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供热系统组成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热源</a:t>
            </a:r>
            <a:endParaRPr lang="zh-CN" altLang="en-US"/>
          </a:p>
        </p:txBody>
      </p:sp>
      <p:sp>
        <p:nvSpPr>
          <p:cNvPr id="1049234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热源的定义：指供热系统中的热能来源，如锅炉、核能等。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2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8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热源的作用：为供热系统提供热能，满足用户采暖、热水等需求。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热源的种类：按能源类型可分为燃煤、燃气、燃油、核能等。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58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64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热源的选择：根据供热规模、环保要求、能源价格等因素进行选择。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热网</a:t>
            </a:r>
            <a:endParaRPr lang="zh-CN" altLang="en-US"/>
          </a:p>
        </p:txBody>
      </p:sp>
      <p:sp>
        <p:nvSpPr>
          <p:cNvPr id="10493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热网作用：将热能从热源输送到用户端，满足用户采暖、生活热水等需求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热网定义：由管道、管道附件和交换器等组成的网络系统，用于输送和分配热量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热网分类：热水管网、蒸汽管网和混合管网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热网设计：需要考虑供热能力、输送效率、管网布局和安全可靠性等因素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热用户</a:t>
            </a:r>
            <a:endParaRPr lang="zh-CN" altLang="en-US"/>
          </a:p>
        </p:txBody>
      </p:sp>
      <p:sp>
        <p:nvSpPr>
          <p:cNvPr id="104937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定义：热用户是指使用供热系统提供热能的单位或个人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服务质量：热用户对供热服务的质量有较高的要求，需要保证供热安全、稳定、可靠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用热需求：不同的热用户对热能的需求不同，需要根据实际需求进行供热设计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分类：居民用户、公共建筑用户、工业用户等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监控系统</a:t>
            </a:r>
            <a:endParaRPr lang="zh-CN" altLang="en-US"/>
          </a:p>
        </p:txBody>
      </p:sp>
      <p:sp>
        <p:nvSpPr>
          <p:cNvPr id="10494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监控系统的组成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监控系统的功能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监控系统的运行方式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监控系统的安全保障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供热系统设计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设计原则</a:t>
            </a:r>
            <a:endParaRPr lang="zh-CN" altLang="en-US"/>
          </a:p>
        </p:txBody>
      </p:sp>
      <p:sp>
        <p:nvSpPr>
          <p:cNvPr id="104956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7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满足用户需求：确保供热系统能够提供足够的热量和舒适的环境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7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8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经济性：在满足需求的前提下，尽可能降低供热系统的成本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9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可靠性：确保供热系统能够稳定、安全地运行，减少故障和维修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9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0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可持续性：采用环保、节能的技术和设备，降低对环境的影响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设计流程</a:t>
            </a:r>
            <a:endParaRPr lang="zh-CN" altLang="en-US"/>
          </a:p>
        </p:txBody>
      </p:sp>
      <p:sp>
        <p:nvSpPr>
          <p:cNvPr id="10496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确定设计目标：根据用户需求和供热工程要求，确定供热系统的设计目标。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施工图设计：根据方案设计，绘制供热系统的施工图纸，包括平面图、系统图、大样图等。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系统方案设计：根据热负荷计算结果，设计供热系统的方案，包括热源、输配系统、散热设备等。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热负荷计算：根据设计目标，计算供热系统的热负荷，为后续设计提供依据。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设计内容</a:t>
            </a:r>
            <a:endParaRPr lang="zh-CN" altLang="en-US"/>
          </a:p>
        </p:txBody>
      </p:sp>
      <p:sp>
        <p:nvSpPr>
          <p:cNvPr id="10497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热负荷计算：确定供热系统的总热量需求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系统选择：选择合适的供热系统，如集中供热、分散供热等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热源选择：选择合适的热源，如锅炉、地热等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输配系统设计：设计合理的输配系统，确保热量能够有效地输送到用户端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https://d.book118.com/785111023200011111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Office Theme</vt:lpstr>
      <vt:lpstr>供热工程课件大纲</vt:lpstr>
      <vt:lpstr>目录</vt:lpstr>
      <vt:lpstr>添加章节标题</vt:lpstr>
      <vt:lpstr>供热工程概述</vt:lpstr>
      <vt:lpstr>供热工程定义</vt:lpstr>
      <vt:lpstr>供热工程的应用领域</vt:lpstr>
      <vt:lpstr>供热工程的重要性</vt:lpstr>
      <vt:lpstr>供热系统组成</vt:lpstr>
      <vt:lpstr>热源</vt:lpstr>
      <vt:lpstr>热网</vt:lpstr>
      <vt:lpstr>热用户</vt:lpstr>
      <vt:lpstr>监控系统</vt:lpstr>
      <vt:lpstr>供热系统设计</vt:lpstr>
      <vt:lpstr>设计原则</vt:lpstr>
      <vt:lpstr>设计流程</vt:lpstr>
      <vt:lpstr>设计内容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2024-09-17T07:21:50.882</cp:lastPrinted>
  <dcterms:created xsi:type="dcterms:W3CDTF">2024-09-16T23:21:50Z</dcterms:created>
  <dcterms:modified xsi:type="dcterms:W3CDTF">2024-09-16T23:21:53Z</dcterms:modified>
</cp:coreProperties>
</file>