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95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96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B8FB50-AE32-4448-9C4B-D245B0384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04423F-309B-4A5D-924B-B8A216C8D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B05D64-749E-40CA-89C6-6E2740090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770923-3823-4120-BF83-AADFE6E06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9260F3-05D3-462B-827D-1E983D2702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D0F928-51C9-4B7B-BB26-5F4E33111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384280-5848-4E1E-800B-6A2E1CFA0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63886B-0A73-48CE-90C7-101BB286D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28ADA2-716A-4818-B16D-419BF386D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BE54A4-2D81-434E-9901-5600E7E90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227C04-D8CB-40F7-9A07-931E12C3F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947" r:id="rId2"/>
    <p:sldLayoutId id="2147484948" r:id="rId3"/>
    <p:sldLayoutId id="2147484949" r:id="rId4"/>
    <p:sldLayoutId id="2147484950" r:id="rId5"/>
    <p:sldLayoutId id="2147484951" r:id="rId6"/>
    <p:sldLayoutId id="2147484952" r:id="rId7"/>
    <p:sldLayoutId id="2147484953" r:id="rId8"/>
    <p:sldLayoutId id="2147484954" r:id="rId9"/>
    <p:sldLayoutId id="2147484955" r:id="rId10"/>
    <p:sldLayoutId id="214748495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14" Type="http://schemas.openxmlformats.org/officeDocument/2006/relationships/tags" Target="../tags/tag142.xml" /><Relationship Id="rId15" Type="http://schemas.openxmlformats.org/officeDocument/2006/relationships/tags" Target="../tags/tag143.xml" /><Relationship Id="rId16" Type="http://schemas.openxmlformats.org/officeDocument/2006/relationships/tags" Target="../tags/tag144.xml" /><Relationship Id="rId17" Type="http://schemas.openxmlformats.org/officeDocument/2006/relationships/tags" Target="../tags/tag145.xml" /><Relationship Id="rId18" Type="http://schemas.openxmlformats.org/officeDocument/2006/relationships/tags" Target="../tags/tag146.xml" /><Relationship Id="rId19" Type="http://schemas.openxmlformats.org/officeDocument/2006/relationships/tags" Target="../tags/tag147.xml" /><Relationship Id="rId2" Type="http://schemas.openxmlformats.org/officeDocument/2006/relationships/tags" Target="../tags/tag130.xml" /><Relationship Id="rId20" Type="http://schemas.openxmlformats.org/officeDocument/2006/relationships/tags" Target="../tags/tag148.xml" /><Relationship Id="rId21" Type="http://schemas.openxmlformats.org/officeDocument/2006/relationships/tags" Target="../tags/tag149.xml" /><Relationship Id="rId22" Type="http://schemas.openxmlformats.org/officeDocument/2006/relationships/tags" Target="../tags/tag150.xml" /><Relationship Id="rId23" Type="http://schemas.openxmlformats.org/officeDocument/2006/relationships/tags" Target="../tags/tag151.xml" /><Relationship Id="rId24" Type="http://schemas.openxmlformats.org/officeDocument/2006/relationships/tags" Target="../tags/tag152.xml" /><Relationship Id="rId25" Type="http://schemas.openxmlformats.org/officeDocument/2006/relationships/tags" Target="../tags/tag153.xml" /><Relationship Id="rId26" Type="http://schemas.openxmlformats.org/officeDocument/2006/relationships/tags" Target="../tags/tag154.xml" /><Relationship Id="rId27" Type="http://schemas.openxmlformats.org/officeDocument/2006/relationships/tags" Target="../tags/tag155.xml" /><Relationship Id="rId28" Type="http://schemas.openxmlformats.org/officeDocument/2006/relationships/tags" Target="../tags/tag156.xml" /><Relationship Id="rId29" Type="http://schemas.openxmlformats.org/officeDocument/2006/relationships/tags" Target="../tags/tag157.xml" /><Relationship Id="rId3" Type="http://schemas.openxmlformats.org/officeDocument/2006/relationships/tags" Target="../tags/tag131.xml" /><Relationship Id="rId30" Type="http://schemas.openxmlformats.org/officeDocument/2006/relationships/tags" Target="../tags/tag158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14" Type="http://schemas.openxmlformats.org/officeDocument/2006/relationships/tags" Target="../tags/tag199.xml" /><Relationship Id="rId15" Type="http://schemas.openxmlformats.org/officeDocument/2006/relationships/tags" Target="../tags/tag200.xml" /><Relationship Id="rId16" Type="http://schemas.openxmlformats.org/officeDocument/2006/relationships/tags" Target="../tags/tag201.xml" /><Relationship Id="rId17" Type="http://schemas.openxmlformats.org/officeDocument/2006/relationships/tags" Target="../tags/tag202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1.xml" /><Relationship Id="rId11" Type="http://schemas.openxmlformats.org/officeDocument/2006/relationships/tags" Target="../tags/tag232.xml" /><Relationship Id="rId12" Type="http://schemas.openxmlformats.org/officeDocument/2006/relationships/tags" Target="../tags/tag233.xml" /><Relationship Id="rId13" Type="http://schemas.openxmlformats.org/officeDocument/2006/relationships/tags" Target="../tags/tag234.xml" /><Relationship Id="rId14" Type="http://schemas.openxmlformats.org/officeDocument/2006/relationships/tags" Target="../tags/tag235.xml" /><Relationship Id="rId15" Type="http://schemas.openxmlformats.org/officeDocument/2006/relationships/tags" Target="../tags/tag236.xml" /><Relationship Id="rId16" Type="http://schemas.openxmlformats.org/officeDocument/2006/relationships/tags" Target="../tags/tag237.xml" /><Relationship Id="rId17" Type="http://schemas.openxmlformats.org/officeDocument/2006/relationships/tags" Target="../tags/tag238.xml" /><Relationship Id="rId18" Type="http://schemas.openxmlformats.org/officeDocument/2006/relationships/tags" Target="../tags/tag239.xml" /><Relationship Id="rId19" Type="http://schemas.openxmlformats.org/officeDocument/2006/relationships/tags" Target="../tags/tag240.xml" /><Relationship Id="rId2" Type="http://schemas.openxmlformats.org/officeDocument/2006/relationships/tags" Target="../tags/tag223.xml" /><Relationship Id="rId20" Type="http://schemas.openxmlformats.org/officeDocument/2006/relationships/tags" Target="../tags/tag241.xml" /><Relationship Id="rId21" Type="http://schemas.openxmlformats.org/officeDocument/2006/relationships/tags" Target="../tags/tag242.xml" /><Relationship Id="rId3" Type="http://schemas.openxmlformats.org/officeDocument/2006/relationships/tags" Target="../tags/tag224.xml" /><Relationship Id="rId4" Type="http://schemas.openxmlformats.org/officeDocument/2006/relationships/tags" Target="../tags/tag225.xml" /><Relationship Id="rId5" Type="http://schemas.openxmlformats.org/officeDocument/2006/relationships/tags" Target="../tags/tag226.xml" /><Relationship Id="rId6" Type="http://schemas.openxmlformats.org/officeDocument/2006/relationships/tags" Target="../tags/tag227.xml" /><Relationship Id="rId7" Type="http://schemas.openxmlformats.org/officeDocument/2006/relationships/tags" Target="../tags/tag228.xml" /><Relationship Id="rId8" Type="http://schemas.openxmlformats.org/officeDocument/2006/relationships/tags" Target="../tags/tag229.xml" /><Relationship Id="rId9" Type="http://schemas.openxmlformats.org/officeDocument/2006/relationships/tags" Target="../tags/tag23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3.xml" /><Relationship Id="rId3" Type="http://schemas.openxmlformats.org/officeDocument/2006/relationships/tags" Target="../tags/tag244.xml" /><Relationship Id="rId4" Type="http://schemas.openxmlformats.org/officeDocument/2006/relationships/tags" Target="../tags/tag245.xml" /><Relationship Id="rId5" Type="http://schemas.openxmlformats.org/officeDocument/2006/relationships/tags" Target="../tags/tag24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5.xml" /><Relationship Id="rId11" Type="http://schemas.openxmlformats.org/officeDocument/2006/relationships/tags" Target="../tags/tag256.xml" /><Relationship Id="rId12" Type="http://schemas.openxmlformats.org/officeDocument/2006/relationships/tags" Target="../tags/tag257.xml" /><Relationship Id="rId13" Type="http://schemas.openxmlformats.org/officeDocument/2006/relationships/tags" Target="../tags/tag258.xml" /><Relationship Id="rId2" Type="http://schemas.openxmlformats.org/officeDocument/2006/relationships/tags" Target="../tags/tag247.xml" /><Relationship Id="rId3" Type="http://schemas.openxmlformats.org/officeDocument/2006/relationships/tags" Target="../tags/tag248.xml" /><Relationship Id="rId4" Type="http://schemas.openxmlformats.org/officeDocument/2006/relationships/tags" Target="../tags/tag249.xml" /><Relationship Id="rId5" Type="http://schemas.openxmlformats.org/officeDocument/2006/relationships/tags" Target="../tags/tag250.xml" /><Relationship Id="rId6" Type="http://schemas.openxmlformats.org/officeDocument/2006/relationships/tags" Target="../tags/tag251.xml" /><Relationship Id="rId7" Type="http://schemas.openxmlformats.org/officeDocument/2006/relationships/tags" Target="../tags/tag252.xml" /><Relationship Id="rId8" Type="http://schemas.openxmlformats.org/officeDocument/2006/relationships/tags" Target="../tags/tag253.xml" /><Relationship Id="rId9" Type="http://schemas.openxmlformats.org/officeDocument/2006/relationships/tags" Target="../tags/tag25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7.xml" /><Relationship Id="rId11" Type="http://schemas.openxmlformats.org/officeDocument/2006/relationships/tags" Target="../tags/tag268.xml" /><Relationship Id="rId12" Type="http://schemas.openxmlformats.org/officeDocument/2006/relationships/tags" Target="../tags/tag269.xml" /><Relationship Id="rId13" Type="http://schemas.openxmlformats.org/officeDocument/2006/relationships/tags" Target="../tags/tag270.xml" /><Relationship Id="rId14" Type="http://schemas.openxmlformats.org/officeDocument/2006/relationships/tags" Target="../tags/tag271.xml" /><Relationship Id="rId15" Type="http://schemas.openxmlformats.org/officeDocument/2006/relationships/tags" Target="../tags/tag272.xml" /><Relationship Id="rId16" Type="http://schemas.openxmlformats.org/officeDocument/2006/relationships/tags" Target="../tags/tag273.xml" /><Relationship Id="rId17" Type="http://schemas.openxmlformats.org/officeDocument/2006/relationships/tags" Target="../tags/tag274.xml" /><Relationship Id="rId18" Type="http://schemas.openxmlformats.org/officeDocument/2006/relationships/tags" Target="../tags/tag275.xml" /><Relationship Id="rId19" Type="http://schemas.openxmlformats.org/officeDocument/2006/relationships/tags" Target="../tags/tag276.xml" /><Relationship Id="rId2" Type="http://schemas.openxmlformats.org/officeDocument/2006/relationships/tags" Target="../tags/tag259.xml" /><Relationship Id="rId20" Type="http://schemas.openxmlformats.org/officeDocument/2006/relationships/tags" Target="../tags/tag277.xml" /><Relationship Id="rId21" Type="http://schemas.openxmlformats.org/officeDocument/2006/relationships/tags" Target="../tags/tag278.xml" /><Relationship Id="rId22" Type="http://schemas.openxmlformats.org/officeDocument/2006/relationships/tags" Target="../tags/tag279.xml" /><Relationship Id="rId23" Type="http://schemas.openxmlformats.org/officeDocument/2006/relationships/tags" Target="../tags/tag280.xml" /><Relationship Id="rId24" Type="http://schemas.openxmlformats.org/officeDocument/2006/relationships/tags" Target="../tags/tag281.xml" /><Relationship Id="rId25" Type="http://schemas.openxmlformats.org/officeDocument/2006/relationships/tags" Target="../tags/tag282.xml" /><Relationship Id="rId26" Type="http://schemas.openxmlformats.org/officeDocument/2006/relationships/tags" Target="../tags/tag283.xml" /><Relationship Id="rId27" Type="http://schemas.openxmlformats.org/officeDocument/2006/relationships/tags" Target="../tags/tag284.xml" /><Relationship Id="rId28" Type="http://schemas.openxmlformats.org/officeDocument/2006/relationships/tags" Target="../tags/tag285.xml" /><Relationship Id="rId29" Type="http://schemas.openxmlformats.org/officeDocument/2006/relationships/tags" Target="../tags/tag286.xml" /><Relationship Id="rId3" Type="http://schemas.openxmlformats.org/officeDocument/2006/relationships/tags" Target="../tags/tag260.xml" /><Relationship Id="rId30" Type="http://schemas.openxmlformats.org/officeDocument/2006/relationships/tags" Target="../tags/tag287.xml" /><Relationship Id="rId4" Type="http://schemas.openxmlformats.org/officeDocument/2006/relationships/tags" Target="../tags/tag261.xml" /><Relationship Id="rId5" Type="http://schemas.openxmlformats.org/officeDocument/2006/relationships/tags" Target="../tags/tag262.xml" /><Relationship Id="rId6" Type="http://schemas.openxmlformats.org/officeDocument/2006/relationships/tags" Target="../tags/tag263.xml" /><Relationship Id="rId7" Type="http://schemas.openxmlformats.org/officeDocument/2006/relationships/tags" Target="../tags/tag264.xml" /><Relationship Id="rId8" Type="http://schemas.openxmlformats.org/officeDocument/2006/relationships/tags" Target="../tags/tag265.xml" /><Relationship Id="rId9" Type="http://schemas.openxmlformats.org/officeDocument/2006/relationships/tags" Target="../tags/tag26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88.xml" /><Relationship Id="rId3" Type="http://schemas.openxmlformats.org/officeDocument/2006/relationships/tags" Target="../tags/tag289.xml" /><Relationship Id="rId4" Type="http://schemas.openxmlformats.org/officeDocument/2006/relationships/tags" Target="../tags/tag290.xml" /><Relationship Id="rId5" Type="http://schemas.openxmlformats.org/officeDocument/2006/relationships/tags" Target="../tags/tag291.xml" /><Relationship Id="rId6" Type="http://schemas.openxmlformats.org/officeDocument/2006/relationships/tags" Target="../tags/tag292.xml" /><Relationship Id="rId7" Type="http://schemas.openxmlformats.org/officeDocument/2006/relationships/tags" Target="../tags/tag293.xml" /><Relationship Id="rId8" Type="http://schemas.openxmlformats.org/officeDocument/2006/relationships/tags" Target="../tags/tag294.xml" /><Relationship Id="rId9" Type="http://schemas.openxmlformats.org/officeDocument/2006/relationships/tags" Target="../tags/tag29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5111313332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稻壳学院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提高组织力，助力学校双减实施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72390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8978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组织力的重要性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4782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16954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18472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提高组织力的措施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4276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26447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27743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组织力在学校双减实施中的应用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3547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35718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367982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提高组织力的挑战与应对策略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2595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44767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46062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案例分析与实践经验分享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1866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文本框 20"/>
          <p:cNvSpPr txBox="1"/>
          <p:nvPr>
            <p:custDataLst>
              <p:tags r:id="rId19"/>
            </p:custDataLst>
          </p:nvPr>
        </p:nvSpPr>
        <p:spPr>
          <a:xfrm>
            <a:off x="5483225" y="54038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06.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72" name="文本框 21"/>
          <p:cNvSpPr txBox="1"/>
          <p:nvPr>
            <p:custDataLst>
              <p:tags r:id="rId20"/>
            </p:custDataLst>
          </p:nvPr>
        </p:nvSpPr>
        <p:spPr>
          <a:xfrm>
            <a:off x="7139940" y="551180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总结与展望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5" name="直接连接符 23"/>
          <p:cNvCxnSpPr/>
          <p:nvPr>
            <p:custDataLst>
              <p:tags r:id="rId21"/>
            </p:custDataLst>
          </p:nvPr>
        </p:nvCxnSpPr>
        <p:spPr>
          <a:xfrm>
            <a:off x="5634355" y="609155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组织力的重要性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组织力对学校双减实施的影响</a:t>
            </a:r>
            <a:endParaRPr lang="zh-CN" altLang="en-US"/>
          </a:p>
        </p:txBody>
      </p:sp>
      <p:sp>
        <p:nvSpPr>
          <p:cNvPr id="1048994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6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8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0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2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4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6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8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2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4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3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组织力能够提高学校管理效率，确保双减政策的顺利实施。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组织力能够增强学生对双减政策的理解和认同，促进其全面发展。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组织力能够提升教师团队的协作能力，提高教学质量和效果。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组织力能够加强学校与家长、社区的合作，共同推进双减工作。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组织力在学校管理中的作用</a:t>
            </a:r>
            <a:endParaRPr lang="zh-CN" altLang="en-US"/>
          </a:p>
        </p:txBody>
      </p:sp>
      <p:sp>
        <p:nvSpPr>
          <p:cNvPr id="104907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8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8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9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组织力能够增强学校的凝聚力，使全校师生更加团结，共同为学校的发展而努力。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9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组织力有助于提高学校的竞争力，使学校在教育市场中更加具有优势。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9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组织力是学校管理的基础，能够协调各方资源，确保学校各项工作有序进行。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0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组织力有助于提高学校管理效率，减少管理成本，使学校各项工作更加高效。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提高组织力的必要性</a:t>
            </a:r>
            <a:endParaRPr lang="zh-CN" altLang="en-US"/>
          </a:p>
        </p:txBody>
      </p:sp>
      <p:sp>
        <p:nvSpPr>
          <p:cNvPr id="104914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组织力是学校实施双减政策的基础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提高组织力有助于提高学校管理效率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组织力是学校应对挑战和机遇的关键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提升组织力有助于增强学校团队凝聚力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04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20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920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提高组织力的措施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建立有效的沟通机制</a:t>
            </a:r>
            <a:endParaRPr lang="zh-CN" altLang="en-US"/>
          </a:p>
        </p:txBody>
      </p:sp>
      <p:sp>
        <p:nvSpPr>
          <p:cNvPr id="104926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鼓励开放式沟通，打破层级障碍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定期召开会议，确保信息畅通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建立反馈机制，及时了解员工意见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运用现代通讯工具，提高沟通效率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优化学校管理流程</a:t>
            </a:r>
            <a:endParaRPr lang="zh-CN" altLang="en-US"/>
          </a:p>
        </p:txBody>
      </p:sp>
      <p:sp>
        <p:nvSpPr>
          <p:cNvPr id="104933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4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4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4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4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强化学校内部管理，规范工作流程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4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精简管理机构，提高管理效率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5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建立科学的管理制度，确保管理有章可循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5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加强学校管理层培训，提高管理能力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加强团队建设与合作</a:t>
            </a:r>
            <a:endParaRPr lang="zh-CN" altLang="en-US"/>
          </a:p>
        </p:txBody>
      </p:sp>
      <p:sp>
        <p:nvSpPr>
          <p:cNvPr id="104939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9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定期组织团队活动，增强团队凝聚力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0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2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4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建立有效的沟通机制，促进信息交流与共享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0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0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明确团队成员的职责与分工，提高协作效率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1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鼓励团队成员相互支持与合作，共同解决问题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提升教师专业素养</a:t>
            </a:r>
            <a:endParaRPr lang="zh-CN" altLang="en-US"/>
          </a:p>
        </p:txBody>
      </p:sp>
      <p:sp>
        <p:nvSpPr>
          <p:cNvPr id="104945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2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定期开展教师培训，提高教育教学水平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鼓励教师参与课题研究，提高学术素养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7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2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0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建立教师评价体系，激励教师自我提升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加强教师团队建设，提升协作能力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36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53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  <p:sp>
        <p:nvSpPr>
          <p:cNvPr id="1049540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组织力在学校双减实施中的应用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制定合理的教学计划和课程安排</a:t>
            </a:r>
            <a:endParaRPr lang="zh-CN" altLang="en-US"/>
          </a:p>
        </p:txBody>
      </p:sp>
      <p:sp>
        <p:nvSpPr>
          <p:cNvPr id="104959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0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0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1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1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注重学生的个性化发展，提供多样化的课程选择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1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定期评估教学计划和课程安排的有效性，及时调整和完善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1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根据学生需求和学校资源，制定符合双减政策的教学计划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2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优化课程结构，合理安排课时和教学内容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强化学生综合素质培养</a:t>
            </a:r>
            <a:endParaRPr lang="zh-CN" altLang="en-US"/>
          </a:p>
        </p:txBody>
      </p:sp>
      <p:sp>
        <p:nvSpPr>
          <p:cNvPr id="1049662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6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66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68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70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4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72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74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7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4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7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4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4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8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8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8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4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8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5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8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5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90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92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94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9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98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组织力有助于提升学生综合素质，促进全面发展。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0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强化学生综合素质培养是实现学校双减目标的重要途径之一。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通过组织各类活动，提高学生的社会实践能力和创新精神。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4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学校应注重培养学生的团队合作意识和组织协调能力。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7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优化作业管理，减轻学生负担</a:t>
            </a:r>
            <a:endParaRPr lang="zh-CN" altLang="en-US"/>
          </a:p>
        </p:txBody>
      </p:sp>
      <p:sp>
        <p:nvSpPr>
          <p:cNvPr id="104974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4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5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5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5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推行分层作业，满足不同学生的个性化需求，提高作业的针对性和有效性。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5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制定科学合理的作业计划，确保作业量适度、难度适中。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5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加强作业批改和反馈，及时发现和解决学生在作业中遇到的问题，提高学生的学习效果和自主学习能力。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6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探索多元化的作业形式，激发学生的学习兴趣和创造力，培养学生的综合素质和实际操作能力。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https://d.book118.com/785111313332011042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1"/>
  <p:tag name="KSO_WM_UNIT_INDEX" val="1_6_1"/>
  <p:tag name="KSO_WM_UNIT_LAYERLEVEL" val="1_1_1"/>
  <p:tag name="KSO_WM_UNIT_PRESET_TEXT" val="06. 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2"/>
  <p:tag name="KSO_WM_UNIT_INDEX" val="1_6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86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4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4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246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9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3">
      <vt:lpstr>Arial</vt:lpstr>
      <vt:lpstr>Calibri</vt:lpstr>
      <vt:lpstr>微软雅黑</vt:lpstr>
      <vt:lpstr>+中文标题</vt:lpstr>
      <vt:lpstr>Calibri Light</vt:lpstr>
      <vt:lpstr>宋体</vt:lpstr>
      <vt:lpstr>Office Theme</vt:lpstr>
      <vt:lpstr>提高组织力，助力学校双减实施</vt:lpstr>
      <vt:lpstr>目录</vt:lpstr>
      <vt:lpstr>组织力的重要性</vt:lpstr>
      <vt:lpstr>组织力对学校双减实施的影响</vt:lpstr>
      <vt:lpstr>组织力在学校管理中的作用</vt:lpstr>
      <vt:lpstr>提高组织力的必要性</vt:lpstr>
      <vt:lpstr>提高组织力的措施</vt:lpstr>
      <vt:lpstr>建立有效的沟通机制</vt:lpstr>
      <vt:lpstr>优化学校管理流程</vt:lpstr>
      <vt:lpstr>加强团队建设与合作</vt:lpstr>
      <vt:lpstr>提升教师专业素养</vt:lpstr>
      <vt:lpstr>组织力在学校双减实施中的应用</vt:lpstr>
      <vt:lpstr>制定合理的教学计划和课程安排</vt:lpstr>
      <vt:lpstr>强化学生综合素质培养</vt:lpstr>
      <vt:lpstr>优化作业管理，减轻学生负担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2024-09-04T10:25:14.857</cp:lastPrinted>
  <dcterms:created xsi:type="dcterms:W3CDTF">2024-09-04T02:25:14Z</dcterms:created>
  <dcterms:modified xsi:type="dcterms:W3CDTF">2024-09-04T02:25:17Z</dcterms:modified>
</cp:coreProperties>
</file>