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EWPJOK+MS-UIGothic"/>
      <p:regular r:id="rId19"/>
    </p:embeddedFont>
    <p:embeddedFont>
      <p:font typeface="SEQJPW+WKGFLM+ArialMT"/>
      <p:regular r:id="rId20"/>
    </p:embeddedFont>
    <p:embeddedFont>
      <p:font typeface="DILQKK+HSFNHS+MicrosoftYaHei-Bold"/>
      <p:regular r:id="rId21"/>
    </p:embeddedFont>
    <p:embeddedFont>
      <p:font typeface="TLSJUF+IDUMES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7943C-8C0B-46A2-83B1-F55D46CF9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891BE-0463-46C2-A1BC-DD5C79153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4BCD9-0BD9-4EC7-8D1C-3F3CC74D7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0D706-8073-4ABD-A29B-18A2C58E7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2169DA-749E-45BE-8D7A-4694A4091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F201C1-34E4-4DFF-852E-7846E9697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D622B0-08E5-4483-B53C-BB6A4DED1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32262-598D-4AB5-8965-4C5082383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289D0-02CE-4D26-83C7-7005F66E4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5248A-3A42-436F-8072-7D5BE20B5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8D872-432C-4D5B-AEF0-044EB12B3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113132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52750" y="2009025"/>
            <a:ext cx="722947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EWPJOK+MS-UIGothic"/>
                <a:cs typeface="EWPJOK+MS-UIGothic"/>
              </a:rPr>
              <a:t>小学五年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级</a:t>
            </a:r>
            <a:r>
              <a:rPr sz="4950">
                <a:solidFill>
                  <a:srgbClr val="C9B67E"/>
                </a:solidFill>
                <a:latin typeface="EWPJOK+MS-UIGothic"/>
                <a:cs typeface="EWPJOK+MS-UIGothic"/>
              </a:rPr>
              <a:t>修辞手法的</a:t>
            </a:r>
          </a:p>
          <a:p>
            <a:pPr marL="188595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EWPJOK+MS-UIGothic"/>
                <a:cs typeface="EWPJOK+MS-UIGothic"/>
              </a:rPr>
              <a:t>运用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C9B67E"/>
                </a:solidFill>
                <a:latin typeface="EWPJOK+MS-UIGothic"/>
                <a:cs typeface="EWPJOK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87440" y="2473515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SEQJPW+WKGFLM+ArialMT"/>
                <a:cs typeface="SEQJPW+WKGFLM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EWPJOK+MS-UIGothic"/>
                <a:cs typeface="EWPJOK+MS-UIGothic"/>
              </a:rPr>
              <a:t>修辞手法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总论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DILQKK+HSFNHS+MicrosoftYaHei-Bold"/>
                <a:cs typeface="DILQKK+HSFNHS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DILQKK+HSFNHS+MicrosoftYaHei-Bold"/>
                <a:cs typeface="DILQKK+HSFNHS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24500" y="3877921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EWPJOK+MS-UIGothic"/>
                <a:cs typeface="EWPJOK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EWPJOK+MS-UIGothic"/>
                <a:cs typeface="EWPJOK+MS-UIGothic"/>
              </a:rPr>
              <a:t>主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C9B67E"/>
                </a:solidFill>
                <a:latin typeface="EWPJOK+MS-UIGothic"/>
                <a:cs typeface="EWPJOK+MS-UIGothic"/>
              </a:rPr>
              <a:t>介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19716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WPJOK+MS-UIGothic"/>
                <a:cs typeface="EWPJOK+MS-UIGothic"/>
              </a:rPr>
              <a:t>修辞手法的定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EWPJOK+MS-UIGothic"/>
                <a:cs typeface="EWPJOK+MS-UIGothic"/>
              </a:rPr>
              <a:t>和作用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276034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WPJOK+MS-UIGothic"/>
                <a:cs typeface="EWPJOK+MS-UIGothic"/>
              </a:rPr>
              <a:t>小学五年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FFFFF"/>
                </a:solidFill>
                <a:latin typeface="EWPJOK+MS-UIGothic"/>
                <a:cs typeface="EWPJOK+MS-UIGothic"/>
              </a:rPr>
              <a:t>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EWPJOK+MS-UIGothic"/>
                <a:cs typeface="EWPJOK+MS-UIGothic"/>
              </a:rPr>
              <a:t>修辞手法及示例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C9B67E"/>
                </a:solidFill>
                <a:latin typeface="EWPJOK+MS-UIGothic"/>
                <a:cs typeface="EWPJOK+MS-UIGothic"/>
              </a:rPr>
              <a:t>程目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学生了解修辞手法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的定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和作用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提高学生的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言运用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能力和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理解能力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学生掌握小学五年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常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修辞手法及其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运用方法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DILQKK+HSFNHS+MicrosoftYaHei-Bold"/>
                <a:cs typeface="DILQKK+HSFNHS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DILQKK+HSFNHS+MicrosoftYaHei-Bold"/>
                <a:cs typeface="DILQKK+HSFNHS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81500" y="387792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EWPJOK+MS-UIGothic"/>
                <a:cs typeface="EWPJOK+MS-UIGothic"/>
              </a:rPr>
              <a:t>修辞手法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总论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EWPJOK+MS-UIGothic"/>
                <a:cs typeface="EWPJOK+MS-UIGothic"/>
              </a:rPr>
              <a:t>定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087994" y="4604379"/>
            <a:ext cx="4241707" cy="5940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FFFEFE"/>
                </a:solidFill>
                <a:latin typeface="SEQJPW+WKGFLM+ArialMT"/>
                <a:cs typeface="SEQJPW+WKGFLM+ArialMT"/>
              </a:rPr>
              <a:t>•</a:t>
            </a:r>
            <a:r>
              <a:rPr sz="1400" spc="759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FFFEFE"/>
                </a:solidFill>
                <a:latin typeface="EWPJOK+MS-UIGothic"/>
                <a:cs typeface="EWPJOK+MS-UIGothic"/>
              </a:rPr>
              <a:t>修辞手法是指通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EFE"/>
                </a:solidFill>
                <a:latin typeface="EWPJOK+MS-UIGothic"/>
                <a:cs typeface="EWPJOK+MS-UIGothic"/>
              </a:rPr>
              <a:t>修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饰</a:t>
            </a:r>
            <a:r>
              <a:rPr sz="1350">
                <a:solidFill>
                  <a:srgbClr val="FFFEFE"/>
                </a:solidFill>
                <a:latin typeface="EWPJOK+MS-UIGothic"/>
                <a:cs typeface="EWPJOK+MS-UIGothic"/>
              </a:rPr>
              <a:t>、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EFE"/>
                </a:solidFill>
                <a:latin typeface="EWPJOK+MS-UIGothic"/>
                <a:cs typeface="EWPJOK+MS-UIGothic"/>
              </a:rPr>
              <a:t>整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EFE"/>
                </a:solidFill>
                <a:latin typeface="EWPJOK+MS-UIGothic"/>
                <a:cs typeface="EWPJOK+MS-UIGothic"/>
              </a:rPr>
              <a:t>句，运用特定的</a:t>
            </a:r>
          </a:p>
          <a:p>
            <a:pPr marL="203200" marR="0">
              <a:lnSpc>
                <a:spcPts val="1288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EWPJOK+MS-UIGothic"/>
                <a:cs typeface="EWPJOK+MS-UIGothic"/>
              </a:rPr>
              <a:t>表达形式以提高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EFE"/>
                </a:solidFill>
                <a:latin typeface="EWPJOK+MS-UIGothic"/>
                <a:cs typeface="EWPJOK+MS-UIGothic"/>
              </a:rPr>
              <a:t>言表达效果的方法。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EWPJOK+MS-UIGothic"/>
                <a:cs typeface="EWPJOK+MS-UIGothic"/>
              </a:rPr>
              <a:t>分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ILQKK+HSFNHS+MicrosoftYaHei-Bold"/>
                <a:cs typeface="DILQKK+HSFNH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ILQKK+HSFNHS+MicrosoftYaHei-Bold"/>
                <a:cs typeface="DILQKK+HSFNH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ILQKK+HSFNHS+MicrosoftYaHei-Bold"/>
                <a:cs typeface="DILQKK+HSFNH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EWPJOK+MS-UIGothic"/>
                <a:cs typeface="EWPJOK+MS-UIGothic"/>
              </a:rPr>
              <a:t>比</a:t>
            </a:r>
            <a:r>
              <a:rPr sz="2000">
                <a:solidFill>
                  <a:srgbClr val="C9B67E"/>
                </a:solidFill>
                <a:latin typeface="SimSun"/>
                <a:cs typeface="SimSun"/>
              </a:rPr>
              <a:t>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EWPJOK+MS-UIGothic"/>
                <a:cs typeface="EWPJOK+MS-UIGothic"/>
              </a:rPr>
              <a:t>比</a:t>
            </a:r>
            <a:r>
              <a:rPr sz="2000">
                <a:solidFill>
                  <a:srgbClr val="C9B67E"/>
                </a:solidFill>
                <a:latin typeface="SimSun"/>
                <a:cs typeface="SimSun"/>
              </a:rPr>
              <a:t>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EWPJOK+MS-UIGothic"/>
                <a:cs typeface="EWPJOK+MS-UIGothic"/>
              </a:rPr>
              <a:t>夸</a:t>
            </a:r>
            <a:r>
              <a:rPr sz="2000">
                <a:solidFill>
                  <a:srgbClr val="C9B67E"/>
                </a:solidFill>
                <a:latin typeface="SimSun"/>
                <a:cs typeface="SimSun"/>
              </a:rPr>
              <a:t>张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将两种不同的事物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行比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，以此来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明或描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述某一事物。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将没有生命的事物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赋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予生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命，使其具有人格化特征。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夸大或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小的方式，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突出事物的某一特征。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EWPJOK+MS-UIGothic"/>
                <a:cs typeface="EWPJOK+MS-UIGothic"/>
              </a:rPr>
              <a:t>分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EWPJOK+MS-UIGothic"/>
                <a:cs typeface="EWPJOK+MS-UIGothic"/>
              </a:rPr>
              <a:t>排比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对</a:t>
            </a:r>
            <a:r>
              <a:rPr sz="2300">
                <a:solidFill>
                  <a:srgbClr val="C9B67E"/>
                </a:solidFill>
                <a:latin typeface="EWPJOK+MS-UIGothic"/>
                <a:cs typeface="EWPJOK+MS-UIGothic"/>
              </a:rPr>
              <a:t>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EWPJOK+MS-UIGothic"/>
                <a:cs typeface="EWPJOK+MS-UIGothic"/>
              </a:rPr>
              <a:t>反复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三个或以上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构相似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将意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相反或相近的句子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或短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语进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比，以增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表达效果。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重复某一句子或短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来增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表达效果。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452244" y="497305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的句子或短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来增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表达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452244" y="5247378"/>
            <a:ext cx="7932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EWPJOK+MS-UIGothic"/>
                <a:cs typeface="EWPJOK+MS-UIGothic"/>
              </a:rPr>
              <a:t>分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设问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提出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并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出答案，以引起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者的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趣或思考。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EWPJOK+MS-UIGothic"/>
                <a:cs typeface="EWPJOK+MS-UIGothic"/>
              </a:rPr>
              <a:t>反</a:t>
            </a:r>
            <a:r>
              <a:rPr sz="1550">
                <a:solidFill>
                  <a:srgbClr val="C9B67E"/>
                </a:solidFill>
                <a:latin typeface="SimSun"/>
                <a:cs typeface="SimSun"/>
              </a:rPr>
              <a:t>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通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反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句来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某一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点或情感。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DILQKK+HSFNHS+MicrosoftYaHei-Bold"/>
                <a:cs typeface="DILQKK+HSFNHS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DILQKK+HSFNHS+MicrosoftYaHei-Bold"/>
                <a:cs typeface="DILQKK+HSFNHS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24250" y="3877921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EWPJOK+MS-UIGothic"/>
                <a:cs typeface="EWPJOK+MS-UIGothic"/>
              </a:rPr>
              <a:t>具体修辞手法的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讲</a:t>
            </a:r>
            <a:r>
              <a:rPr sz="4500">
                <a:solidFill>
                  <a:srgbClr val="C9B67E"/>
                </a:solidFill>
                <a:latin typeface="EWPJOK+MS-UIGothic"/>
                <a:cs typeface="EWPJOK+MS-UIGothic"/>
              </a:rPr>
              <a:t>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EWPJOK+MS-UIGothic"/>
                <a:cs typeface="EWPJOK+MS-UIGothic"/>
              </a:rPr>
              <a:t>明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明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喻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是一种常用的修辞手法，通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接描述两种不同事物之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的相似之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来表达意思。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EWPJOK+MS-UIGothic"/>
                <a:cs typeface="EWPJOK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653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WPJOK+MS-UIGothic"/>
                <a:cs typeface="EWPJOK+MS-UIGothic"/>
              </a:rPr>
              <a:t>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喻</a:t>
            </a:r>
            <a:r>
              <a:rPr sz="1350">
                <a:solidFill>
                  <a:srgbClr val="FFFFFF"/>
                </a:solidFill>
                <a:latin typeface="EWPJOK+MS-UIGothic"/>
                <a:cs typeface="EWPJOK+MS-UIGothic"/>
              </a:rPr>
              <a:t>使用比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喻词</a:t>
            </a:r>
            <a:r>
              <a:rPr sz="1350">
                <a:solidFill>
                  <a:srgbClr val="FFFFFF"/>
                </a:solidFill>
                <a:latin typeface="EWPJOK+MS-UIGothic"/>
                <a:cs typeface="EWPJOK+MS-UIGothic"/>
              </a:rPr>
              <a:t>将一个事物与另一个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WPJOK+MS-UIGothic"/>
                <a:cs typeface="EWPJOK+MS-UIGothic"/>
              </a:rPr>
              <a:t>事物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FFFFF"/>
                </a:solidFill>
                <a:latin typeface="EWPJOK+MS-UIGothic"/>
                <a:cs typeface="EWPJOK+MS-UIGothic"/>
              </a:rPr>
              <a:t>系起来，通常使用</a:t>
            </a:r>
            <a:r>
              <a:rPr sz="1350">
                <a:solidFill>
                  <a:srgbClr val="FFFFFF"/>
                </a:solidFill>
                <a:latin typeface="TLSJUF+IDUMES+MicrosoftYaHei"/>
                <a:cs typeface="TLSJUF+IDUMES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EWPJOK+MS-UIGothic"/>
                <a:cs typeface="EWPJOK+MS-UIGothic"/>
              </a:rPr>
              <a:t>像</a:t>
            </a:r>
            <a:r>
              <a:rPr sz="1350">
                <a:solidFill>
                  <a:srgbClr val="FFFFFF"/>
                </a:solidFill>
                <a:latin typeface="TLSJUF+IDUMES+MicrosoftYaHei"/>
                <a:cs typeface="TLSJUF+IDUMES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EWPJOK+MS-UIGothic"/>
                <a:cs typeface="EWPJOK+MS-UIGothic"/>
              </a:rPr>
              <a:t>、</a:t>
            </a:r>
            <a:r>
              <a:rPr sz="1350">
                <a:solidFill>
                  <a:srgbClr val="FFFFFF"/>
                </a:solidFill>
                <a:latin typeface="TLSJUF+IDUMES+MicrosoftYaHei"/>
                <a:cs typeface="TLSJUF+IDUMES+MicrosoftYaHei"/>
              </a:rPr>
              <a:t>“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WPJOK+MS-UIGothic"/>
                <a:cs typeface="EWPJOK+MS-UIGothic"/>
              </a:rPr>
              <a:t>好像</a:t>
            </a:r>
            <a:r>
              <a:rPr sz="1350">
                <a:solidFill>
                  <a:srgbClr val="FFFFFF"/>
                </a:solidFill>
                <a:latin typeface="TLSJUF+IDUMES+MicrosoftYaHei"/>
                <a:cs typeface="TLSJUF+IDUMES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EWPJOK+MS-UIGothic"/>
                <a:cs typeface="EWPJOK+MS-UIGothic"/>
              </a:rPr>
              <a:t>、</a:t>
            </a:r>
            <a:r>
              <a:rPr sz="1350">
                <a:solidFill>
                  <a:srgbClr val="FFFFFF"/>
                </a:solidFill>
                <a:latin typeface="TLSJUF+IDUMES+MicrosoftYaHei"/>
                <a:cs typeface="TLSJUF+IDUMES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EWPJOK+MS-UIGothic"/>
                <a:cs typeface="EWPJOK+MS-UIGothic"/>
              </a:rPr>
              <a:t>如同</a:t>
            </a:r>
            <a:r>
              <a:rPr sz="1350">
                <a:solidFill>
                  <a:srgbClr val="FFFFFF"/>
                </a:solidFill>
                <a:latin typeface="TLSJUF+IDUMES+MicrosoftYaHei"/>
                <a:cs typeface="TLSJUF+IDUMES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EWPJOK+MS-UIGothic"/>
                <a:cs typeface="EWPJOK+MS-UIGothic"/>
              </a:rPr>
              <a:t>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词语</a:t>
            </a:r>
            <a:r>
              <a:rPr sz="1350">
                <a:solidFill>
                  <a:srgbClr val="FFFFFF"/>
                </a:solidFill>
                <a:latin typeface="EWPJOK+MS-UIGothic"/>
                <a:cs typeface="EWPJOK+MS-UIGothic"/>
              </a:rPr>
              <a:t>。例如，</a:t>
            </a:r>
            <a:r>
              <a:rPr sz="1350">
                <a:solidFill>
                  <a:srgbClr val="FFFFFF"/>
                </a:solidFill>
                <a:latin typeface="TLSJUF+IDUMES+MicrosoftYaHei"/>
                <a:cs typeface="TLSJUF+IDUMES+MicrosoftYaHei"/>
              </a:rPr>
              <a:t>“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WPJOK+MS-UIGothic"/>
                <a:cs typeface="EWPJOK+MS-UIGothic"/>
              </a:rPr>
              <a:t>他的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脸</a:t>
            </a:r>
            <a:r>
              <a:rPr sz="1350">
                <a:solidFill>
                  <a:srgbClr val="FFFFFF"/>
                </a:solidFill>
                <a:latin typeface="EWPJOK+MS-UIGothic"/>
                <a:cs typeface="EWPJOK+MS-UIGothic"/>
              </a:rPr>
              <a:t>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FFFFFF"/>
                </a:solidFill>
                <a:latin typeface="EWPJOK+MS-UIGothic"/>
                <a:cs typeface="EWPJOK+MS-UIGothic"/>
              </a:rPr>
              <a:t>苹果一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FFFFFF"/>
                </a:solidFill>
                <a:latin typeface="EWPJOK+MS-UIGothic"/>
                <a:cs typeface="EWPJOK+MS-UIGothic"/>
              </a:rPr>
              <a:t>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FFFFFF"/>
                </a:solidFill>
                <a:latin typeface="EWPJOK+MS-UIGothic"/>
                <a:cs typeface="EWPJOK+MS-UIGothic"/>
              </a:rPr>
              <a:t>。</a:t>
            </a:r>
            <a:r>
              <a:rPr sz="1350">
                <a:solidFill>
                  <a:srgbClr val="FFFFFF"/>
                </a:solidFill>
                <a:latin typeface="TLSJUF+IDUMES+MicrosoftYaHei"/>
                <a:cs typeface="TLSJUF+IDUMES+MicrosoftYaHei"/>
              </a:rPr>
              <a:t>”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隐喻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隐喻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是一种含蓄的修辞手法，通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暗示或比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喻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来表达意思，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让读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者从中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C9B67E"/>
                </a:solidFill>
                <a:latin typeface="EWPJOK+MS-UIGothic"/>
                <a:cs typeface="EWPJOK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520433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隐喻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使用比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喻词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将一个事物与另一个事物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系起来，但并不明确指出相似之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。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例如，</a:t>
            </a:r>
            <a:r>
              <a:rPr sz="1500">
                <a:solidFill>
                  <a:srgbClr val="C9B44B"/>
                </a:solidFill>
                <a:latin typeface="TLSJUF+IDUMES+MicrosoftYaHei"/>
                <a:cs typeface="TLSJUF+IDUMES+MicrosoftYaHei"/>
              </a:rPr>
              <a:t>“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他是一只老虎。</a:t>
            </a:r>
            <a:r>
              <a:rPr sz="1500">
                <a:solidFill>
                  <a:srgbClr val="C9B44B"/>
                </a:solidFill>
                <a:latin typeface="TLSJUF+IDUMES+MicrosoftYaHei"/>
                <a:cs typeface="TLSJUF+IDUMES+MicrosoftYaHei"/>
              </a:rPr>
              <a:t>”</a:t>
            </a:r>
            <a:r>
              <a:rPr sz="1500">
                <a:solidFill>
                  <a:srgbClr val="C9B44B"/>
                </a:solidFill>
                <a:latin typeface="EWPJOK+MS-UIGothic"/>
                <a:cs typeface="EWPJOK+MS-UIGothic"/>
              </a:rPr>
              <a:t>意思是他的性格凶猛。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EWPJOK+MS-UIGothic"/>
                <a:cs typeface="EWPJOK+MS-UIGothic"/>
              </a:rPr>
              <a:t>借代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9B67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借代是一种修辞手法，通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借用与某事物相关的其他事物来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代替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事物。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9B67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C9B67E"/>
                </a:solidFill>
                <a:latin typeface="EWPJOK+MS-UIGothic"/>
                <a:cs typeface="EWPJOK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24814" cy="12040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借代使用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称或代号来代替某事物，通常是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了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简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化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言或</a:t>
            </a:r>
          </a:p>
          <a:p>
            <a:pPr marL="0" marR="0">
              <a:lnSpc>
                <a:spcPts val="1406"/>
              </a:lnSpc>
              <a:spcBef>
                <a:spcPts val="1653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增加生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性。例如，</a:t>
            </a:r>
            <a:r>
              <a:rPr sz="1350">
                <a:solidFill>
                  <a:srgbClr val="C9B44B"/>
                </a:solidFill>
                <a:latin typeface="TLSJUF+IDUMES+MicrosoftYaHei"/>
                <a:cs typeface="TLSJUF+IDUMES+MicrosoftYaHei"/>
              </a:rPr>
              <a:t>“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巾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帼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不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让须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眉</a:t>
            </a:r>
            <a:r>
              <a:rPr sz="1350">
                <a:solidFill>
                  <a:srgbClr val="C9B44B"/>
                </a:solidFill>
                <a:latin typeface="TLSJUF+IDUMES+MicrosoftYaHei"/>
                <a:cs typeface="TLSJUF+IDUMES+MicrosoftYaHei"/>
              </a:rPr>
              <a:t>”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用</a:t>
            </a:r>
            <a:r>
              <a:rPr sz="1350">
                <a:solidFill>
                  <a:srgbClr val="C9B44B"/>
                </a:solidFill>
                <a:latin typeface="TLSJUF+IDUMES+MicrosoftYaHei"/>
                <a:cs typeface="TLSJUF+IDUMES+MicrosoftYaHei"/>
              </a:rPr>
              <a:t>“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巾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帼</a:t>
            </a:r>
            <a:r>
              <a:rPr sz="1350">
                <a:solidFill>
                  <a:srgbClr val="C9B44B"/>
                </a:solidFill>
                <a:latin typeface="TLSJUF+IDUMES+MicrosoftYaHei"/>
                <a:cs typeface="TLSJUF+IDUMES+MicrosoftYaHei"/>
              </a:rPr>
              <a:t>”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代指女性，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TLSJUF+IDUMES+MicrosoftYaHei"/>
                <a:cs typeface="TLSJUF+IDUMES+MicrosoftYaHei"/>
              </a:rPr>
              <a:t>“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眉</a:t>
            </a:r>
            <a:r>
              <a:rPr sz="1350">
                <a:solidFill>
                  <a:srgbClr val="C9B44B"/>
                </a:solidFill>
                <a:latin typeface="TLSJUF+IDUMES+MicrosoftYaHei"/>
                <a:cs typeface="TLSJUF+IDUMES+MicrosoftYaHei"/>
              </a:rPr>
              <a:t>”</a:t>
            </a:r>
            <a:r>
              <a:rPr sz="1350">
                <a:solidFill>
                  <a:srgbClr val="C9B44B"/>
                </a:solidFill>
                <a:latin typeface="EWPJOK+MS-UIGothic"/>
                <a:cs typeface="EWPJOK+MS-UIGothic"/>
              </a:rPr>
              <a:t>代指男性。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https://d.book118.com/785113132211011114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EWPJOK+MS-UIGothic</vt:lpstr>
      <vt:lpstr>SimSun</vt:lpstr>
      <vt:lpstr>SEQJPW+WKGFLM+ArialMT</vt:lpstr>
      <vt:lpstr>Times New Roman</vt:lpstr>
      <vt:lpstr>DILQKK+HSFNHS+MicrosoftYaHei-Bold</vt:lpstr>
      <vt:lpstr>TLSJUF+IDUMES+MicrosoftYaHei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2024-09-21T16:30:00.687</cp:lastPrinted>
  <dcterms:created xsi:type="dcterms:W3CDTF">2024-09-21T08:30:00Z</dcterms:created>
  <dcterms:modified xsi:type="dcterms:W3CDTF">2024-09-21T08:30:01Z</dcterms:modified>
</cp:coreProperties>
</file>