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0ACBBD-386F-4E87-AB30-FA3E55699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F27C5-0353-40A5-93CE-742F1E538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54376-197C-4078-B142-D7E214EC7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F29AEA-CAB0-4817-8B17-EE2E65733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0B50FF-FE2E-4223-905C-2A819E0D4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672493-547E-45FA-9A47-1D1943723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618A44-76DF-44B1-822A-E809A37D8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472056-B597-4FAE-BC63-00349913B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ECE53A-4854-41F4-98F8-F372AC8FF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A9C6C-E899-4D74-91C3-62BD6EBF3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82D42-FDA5-42C5-B5FF-38F863158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12123230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绿色学校申报材料讲解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绿色学校概述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申报材料准备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校园环境规划与建设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教育教学活动开展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管理机制与保障措施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绿色学校概述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定义：绿色学校是指在校园建设、管理、教育、科研等方面，全面体现环保、节能、可持续发展理念，致力于培养具有环保意识、创新精神和实践能力的新时代人才的学校。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0367" b="10367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绿色学校定义与特点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绿色学校定义与特点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校园环境优美，绿化覆盖率高；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节能环保设施完善，资源利用率高；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绿色学校定义与特点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环保教育理念深入人心，师生环保意识强；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开展丰富多彩的环保实践活动，成果显著。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推动学校可持续发展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绿色学校建设有利于推动学校自身的可持续发展，提高学校的综合竞争力和社会声誉。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培养学生环保意识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通过绿色教育和实践活动，培养学生的环保意识和可持续发展观念，促进学生全面发展。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促进社会可持续发展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绿色学校作为社会的重要组成部分，其建设有助于推动社会的可持续发展，促进生态文明建设。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绿色学校建设意义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近年来，我国绿色学校建设取得了显著成效，越来越多的学校加入到绿色学校建设的行列中来。同时，国家也出台了一系列政策措施，推动绿色学校建设的深入开展。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绿色学校建设起步较早，发展较为成熟。许多国家和地区都制定了相应的绿色学校建设标准和评估体系，积极推动学校开展环保教育和实践活动。同时，国外绿色学校在校园建设、节能环保、资源利用等方面也取得了显著成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国内外绿色学校发展现状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申报材料准备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申报材料清单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校园环境现状分析报告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对学校当前的自然环境、人文环境等进行全面分析。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绿色校园建设规划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详细描述学校绿色校园建设的目标、计划、措施等。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学校基本情况介绍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包括学校历史、办学理念、特色优势等方面的概述。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绿色校园建设成果展示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通过图片、数据等形式展示学校在绿色校园建设方面取得的成果。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相关证明材料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包括学校获得的环保、节能等方面的荣誉证书、评估报告等。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文本格式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一般采用Word或PDF格式，确保文本清晰、排版规范。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标题与正文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标题应简明扼要，正文内容应条理清晰，段落分明。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字体与字号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建议使用宋体或黑体，字号根据实际情况进行调整，确保阅读舒适。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图片与数据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图片应清晰度高，数据应准确可靠，与文本内容相互印证。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申报材料格式规范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材料整理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按照清单要求整理好所有申报材料，确保内容完整、格式规范。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材料提交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将整理好的申报材料提交至相关部门或指定邮箱，注意提交时间和方式。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材料审核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相关部门将对提交的申报材料进行审核，确保材料真实有效。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结果反馈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审核完成后，相关部门将向学校反馈审核结果，学校根据反馈情况进行后续工作。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申报材料提交流程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校园环境规划与建设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绿化特色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结合学校文化和历史，打造独特的绿化景观，如校史林、文化长廊等。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绿化覆盖率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校园内绿地率应达到30%以上，绿带、花坛、草坪等布局合理，形成多样化的绿色空间。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植被种类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选择适应本地气候和土壤条件的植被，注重乔、灌、花、草的搭配，营造丰富的植物景观。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校园绿化规划与布局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https://d.book118.com/785121232304011103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2024-09-13T07:02:38.258</cp:lastPrinted>
  <dcterms:created xsi:type="dcterms:W3CDTF">2024-09-12T23:02:38Z</dcterms:created>
  <dcterms:modified xsi:type="dcterms:W3CDTF">2024-09-12T23:02:40Z</dcterms:modified>
</cp:coreProperties>
</file>