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2.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E7042B-ADE3-4F78-9E96-C055B7354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FC1A89-B71F-449A-9634-D6EEF633B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298B7B-7194-49B1-A87D-D329E8E43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F62CBF-23E7-46CA-AA65-CE8B3B87F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1457B4-460A-47FA-8638-2003FF62F6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1A599E-B5DF-4060-94BE-4497F4152D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9C1166-C31D-4E41-9D30-2A5BF4378E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4125F8-636A-4E02-9903-459B5B635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C184D-DDC6-461B-BC42-3E832AA293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9D0210-AF0E-42D2-9A0C-5D7F9DDF3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1D80B7-853E-406C-8303-4C84EF933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gradFill>
          <a:gsLst>
            <a:gs pos="100000">
              <a:schemeClr val="accent1"/>
            </a:gs>
            <a:gs pos="0">
              <a:schemeClr val="accent1">
                <a:lumMod val="75000"/>
              </a:schemeClr>
            </a:gs>
          </a:gsLst>
          <a:lin ang="2700000" scaled="1"/>
        </a:gradFill>
        <a:effectLst/>
      </p:bgPr>
    </p:bg>
    <p:spTree>
      <p:nvGrpSpPr>
        <p:cNvPr id="1" name=""/>
        <p:cNvGrpSpPr/>
        <p:nvPr/>
      </p:nvGrpSpPr>
      <p:grpSpPr>
        <a:xfrm>
          <a:off x="0" y="0"/>
          <a:ext cx="0" cy="0"/>
        </a:xfrm>
      </p:grpSpPr>
      <p:grpSp>
        <p:nvGrpSpPr>
          <p:cNvPr id="8" name="Group 7">
            <a:extLst>
              <a:ext uri="{FF2B5EF4-FFF2-40B4-BE49-F238E27FC236}">
                <a16:creationId xmlns:a16="http://schemas.microsoft.com/office/drawing/2014/main" id="{6D4445EE-7F3B-D4B1-BE08-9236C7D324BD}"/>
              </a:ext>
            </a:extLst>
          </p:cNvPr>
          <p:cNvGrpSpPr/>
          <p:nvPr userDrawn="1"/>
        </p:nvGrpSpPr>
        <p:grpSpPr>
          <a:xfrm>
            <a:off x="-1" y="0"/>
            <a:ext cx="12192002" cy="6858000"/>
            <a:chOff x="-1" y="0"/>
            <a:chExt cx="12192002" cy="6858000"/>
          </a:xfrm>
        </p:grpSpPr>
        <p:sp>
          <p:nvSpPr>
            <p:cNvPr id="20" name="Freeform: Shape 19">
              <a:extLst>
                <a:ext uri="{FF2B5EF4-FFF2-40B4-BE49-F238E27FC236}">
                  <a16:creationId xmlns:a16="http://schemas.microsoft.com/office/drawing/2014/main" id="{2E1A4FDA-AF0B-A1E1-643E-19648DC9C54A}"/>
                </a:ext>
              </a:extLst>
            </p:cNvPr>
            <p:cNvSpPr/>
            <p:nvPr userDrawn="1"/>
          </p:nvSpPr>
          <p:spPr>
            <a:xfrm>
              <a:off x="0" y="0"/>
              <a:ext cx="6912944" cy="723901"/>
            </a:xfrm>
            <a:custGeom>
              <a:gdLst>
                <a:gd name="connsiteX0" fmla="*/ 0 w 6912944"/>
                <a:gd name="connsiteY0" fmla="*/ 0 h 723901"/>
                <a:gd name="connsiteX1" fmla="*/ 6912944 w 6912944"/>
                <a:gd name="connsiteY1" fmla="*/ 0 h 723901"/>
                <a:gd name="connsiteX2" fmla="*/ 6859490 w 6912944"/>
                <a:gd name="connsiteY2" fmla="*/ 26436 h 723901"/>
                <a:gd name="connsiteX3" fmla="*/ 3456472 w 6912944"/>
                <a:gd name="connsiteY3" fmla="*/ 723901 h 723901"/>
                <a:gd name="connsiteX4" fmla="*/ 53454 w 6912944"/>
                <a:gd name="connsiteY4" fmla="*/ 26436 h 723901"/>
              </a:gdLst>
              <a:cxnLst>
                <a:cxn ang="0">
                  <a:pos x="connsiteX0" y="connsiteY0"/>
                </a:cxn>
                <a:cxn ang="0">
                  <a:pos x="connsiteX1" y="connsiteY1"/>
                </a:cxn>
                <a:cxn ang="0">
                  <a:pos x="connsiteX2" y="connsiteY2"/>
                </a:cxn>
                <a:cxn ang="0">
                  <a:pos x="connsiteX3" y="connsiteY3"/>
                </a:cxn>
                <a:cxn ang="0">
                  <a:pos x="connsiteX4" y="connsiteY4"/>
                </a:cxn>
              </a:cxnLst>
              <a:rect l="l" t="t" r="r" b="b"/>
              <a:pathLst>
                <a:path w="6912944" h="723901">
                  <a:moveTo>
                    <a:pt x="0" y="0"/>
                  </a:moveTo>
                  <a:lnTo>
                    <a:pt x="6912944" y="0"/>
                  </a:lnTo>
                  <a:lnTo>
                    <a:pt x="6859490" y="26436"/>
                  </a:lnTo>
                  <a:cubicBezTo>
                    <a:pt x="5934716" y="462157"/>
                    <a:pt x="4749134" y="723901"/>
                    <a:pt x="3456472" y="723901"/>
                  </a:cubicBezTo>
                  <a:cubicBezTo>
                    <a:pt x="2163811" y="723901"/>
                    <a:pt x="978228" y="462157"/>
                    <a:pt x="53454" y="26436"/>
                  </a:cubicBezTo>
                  <a:close/>
                </a:path>
              </a:pathLst>
            </a:custGeom>
            <a:gradFill flip="none" rotWithShape="1">
              <a:gsLst>
                <a:gs pos="100000">
                  <a:schemeClr val="accent1"/>
                </a:gs>
                <a:gs pos="0">
                  <a:schemeClr val="accent1"/>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tx1"/>
                </a:solidFill>
              </a:endParaRPr>
            </a:p>
          </p:txBody>
        </p:sp>
        <p:sp>
          <p:nvSpPr>
            <p:cNvPr id="15" name="Freeform: Shape 14">
              <a:extLst>
                <a:ext uri="{FF2B5EF4-FFF2-40B4-BE49-F238E27FC236}">
                  <a16:creationId xmlns:a16="http://schemas.microsoft.com/office/drawing/2014/main" id="{55937E4F-97DD-8622-4479-3D70874212F8}"/>
                </a:ext>
              </a:extLst>
            </p:cNvPr>
            <p:cNvSpPr/>
            <p:nvPr/>
          </p:nvSpPr>
          <p:spPr>
            <a:xfrm>
              <a:off x="-1" y="3945358"/>
              <a:ext cx="12191023" cy="2912641"/>
            </a:xfrm>
            <a:custGeom>
              <a:gdLst>
                <a:gd name="connsiteX0" fmla="*/ 3467526 w 5362575"/>
                <a:gd name="connsiteY0" fmla="*/ 1176219 h 1626978"/>
                <a:gd name="connsiteX1" fmla="*/ 5362575 w 5362575"/>
                <a:gd name="connsiteY1" fmla="*/ 50400 h 1626978"/>
                <a:gd name="connsiteX2" fmla="*/ 5362575 w 5362575"/>
                <a:gd name="connsiteY2" fmla="*/ 1626978 h 1626978"/>
                <a:gd name="connsiteX3" fmla="*/ 0 w 5362575"/>
                <a:gd name="connsiteY3" fmla="*/ 1626978 h 1626978"/>
                <a:gd name="connsiteX4" fmla="*/ 0 w 5362575"/>
                <a:gd name="connsiteY4" fmla="*/ 723817 h 1626978"/>
                <a:gd name="connsiteX5" fmla="*/ 1014324 w 5362575"/>
                <a:gd name="connsiteY5" fmla="*/ 866663 h 1626978"/>
                <a:gd name="connsiteX6" fmla="*/ 3467526 w 5362575"/>
                <a:gd name="connsiteY6" fmla="*/ 1176219 h 1626978"/>
                <a:gd name="connsiteX7" fmla="*/ 5354212 w 5362575"/>
                <a:gd name="connsiteY7" fmla="*/ 8 h 15769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62575" h="1626978">
                  <a:moveTo>
                    <a:pt x="3467526" y="1176219"/>
                  </a:moveTo>
                  <a:cubicBezTo>
                    <a:pt x="3943556" y="972744"/>
                    <a:pt x="4505700" y="-262118"/>
                    <a:pt x="5362575" y="50400"/>
                  </a:cubicBezTo>
                  <a:lnTo>
                    <a:pt x="5362575" y="1626978"/>
                  </a:lnTo>
                  <a:lnTo>
                    <a:pt x="0" y="1626978"/>
                  </a:lnTo>
                  <a:lnTo>
                    <a:pt x="0" y="723817"/>
                  </a:lnTo>
                  <a:cubicBezTo>
                    <a:pt x="276222" y="572324"/>
                    <a:pt x="577043" y="566353"/>
                    <a:pt x="1014324" y="866663"/>
                  </a:cubicBezTo>
                  <a:cubicBezTo>
                    <a:pt x="1285982" y="1015547"/>
                    <a:pt x="2336973" y="1726649"/>
                    <a:pt x="3467526" y="1176219"/>
                  </a:cubicBezTo>
                  <a:close/>
                </a:path>
              </a:pathLst>
            </a:custGeom>
            <a:gradFill flip="none" rotWithShape="1">
              <a:gsLst>
                <a:gs pos="100000">
                  <a:schemeClr val="accent1"/>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a:t> </a:t>
              </a:r>
              <a:endParaRPr lang="zh-CN" altLang="en-US"/>
            </a:p>
          </p:txBody>
        </p:sp>
        <p:sp>
          <p:nvSpPr>
            <p:cNvPr id="6" name="Freeform: Shape 5">
              <a:extLst>
                <a:ext uri="{FF2B5EF4-FFF2-40B4-BE49-F238E27FC236}">
                  <a16:creationId xmlns:a16="http://schemas.microsoft.com/office/drawing/2014/main" id="{E857CD36-3202-6722-44BD-4D8F780BE934}"/>
                </a:ext>
              </a:extLst>
            </p:cNvPr>
            <p:cNvSpPr/>
            <p:nvPr userDrawn="1"/>
          </p:nvSpPr>
          <p:spPr>
            <a:xfrm>
              <a:off x="978" y="467251"/>
              <a:ext cx="12191023" cy="6390749"/>
            </a:xfrm>
            <a:custGeom>
              <a:gdLst>
                <a:gd name="connsiteX0" fmla="*/ 9206830 w 12191023"/>
                <a:gd name="connsiteY0" fmla="*/ 0 h 6390749"/>
                <a:gd name="connsiteX1" fmla="*/ 12040255 w 12191023"/>
                <a:gd name="connsiteY1" fmla="*/ 2833425 h 6390749"/>
                <a:gd name="connsiteX2" fmla="*/ 11912870 w 12191023"/>
                <a:gd name="connsiteY2" fmla="*/ 3675999 h 6390749"/>
                <a:gd name="connsiteX3" fmla="*/ 11846211 w 12191023"/>
                <a:gd name="connsiteY3" fmla="*/ 3858125 h 6390749"/>
                <a:gd name="connsiteX4" fmla="*/ 11905669 w 12191023"/>
                <a:gd name="connsiteY4" fmla="*/ 3862744 h 6390749"/>
                <a:gd name="connsiteX5" fmla="*/ 12191023 w 12191023"/>
                <a:gd name="connsiteY5" fmla="*/ 3917615 h 6390749"/>
                <a:gd name="connsiteX6" fmla="*/ 12191023 w 12191023"/>
                <a:gd name="connsiteY6" fmla="*/ 6390749 h 6390749"/>
                <a:gd name="connsiteX7" fmla="*/ 0 w 12191023"/>
                <a:gd name="connsiteY7" fmla="*/ 6390749 h 6390749"/>
                <a:gd name="connsiteX8" fmla="*/ 0 w 12191023"/>
                <a:gd name="connsiteY8" fmla="*/ 4555656 h 6390749"/>
                <a:gd name="connsiteX9" fmla="*/ 4655916 w 12191023"/>
                <a:gd name="connsiteY9" fmla="*/ 6119761 h 6390749"/>
                <a:gd name="connsiteX10" fmla="*/ 8176788 w 12191023"/>
                <a:gd name="connsiteY10" fmla="*/ 5668636 h 6390749"/>
                <a:gd name="connsiteX11" fmla="*/ 8448826 w 12191023"/>
                <a:gd name="connsiteY11" fmla="*/ 5561210 h 6390749"/>
                <a:gd name="connsiteX12" fmla="*/ 8364256 w 12191023"/>
                <a:gd name="connsiteY12" fmla="*/ 5539465 h 6390749"/>
                <a:gd name="connsiteX13" fmla="*/ 6373405 w 12191023"/>
                <a:gd name="connsiteY13" fmla="*/ 2833425 h 6390749"/>
                <a:gd name="connsiteX14" fmla="*/ 9206830 w 12191023"/>
                <a:gd name="connsiteY14" fmla="*/ 0 h 63907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1023" h="6390749">
                  <a:moveTo>
                    <a:pt x="9206830" y="0"/>
                  </a:moveTo>
                  <a:cubicBezTo>
                    <a:pt x="10771687" y="0"/>
                    <a:pt x="12040255" y="1268568"/>
                    <a:pt x="12040255" y="2833425"/>
                  </a:cubicBezTo>
                  <a:cubicBezTo>
                    <a:pt x="12040255" y="3126836"/>
                    <a:pt x="11995657" y="3409830"/>
                    <a:pt x="11912870" y="3675999"/>
                  </a:cubicBezTo>
                  <a:lnTo>
                    <a:pt x="11846211" y="3858125"/>
                  </a:lnTo>
                  <a:lnTo>
                    <a:pt x="11905669" y="3862744"/>
                  </a:lnTo>
                  <a:cubicBezTo>
                    <a:pt x="11998636" y="3873572"/>
                    <a:pt x="12093493" y="3891787"/>
                    <a:pt x="12191023" y="3917615"/>
                  </a:cubicBezTo>
                  <a:lnTo>
                    <a:pt x="12191023" y="6390749"/>
                  </a:lnTo>
                  <a:lnTo>
                    <a:pt x="0" y="6390749"/>
                  </a:lnTo>
                  <a:lnTo>
                    <a:pt x="0" y="4555656"/>
                  </a:lnTo>
                  <a:cubicBezTo>
                    <a:pt x="0" y="4555656"/>
                    <a:pt x="1502887" y="6006212"/>
                    <a:pt x="4655916" y="6119761"/>
                  </a:cubicBezTo>
                  <a:cubicBezTo>
                    <a:pt x="6232431" y="6176537"/>
                    <a:pt x="7349220" y="5970424"/>
                    <a:pt x="8176788" y="5668636"/>
                  </a:cubicBezTo>
                  <a:lnTo>
                    <a:pt x="8448826" y="5561210"/>
                  </a:lnTo>
                  <a:lnTo>
                    <a:pt x="8364256" y="5539465"/>
                  </a:lnTo>
                  <a:cubicBezTo>
                    <a:pt x="7210858" y="5180721"/>
                    <a:pt x="6373405" y="4104872"/>
                    <a:pt x="6373405" y="2833425"/>
                  </a:cubicBezTo>
                  <a:cubicBezTo>
                    <a:pt x="6373405" y="1268568"/>
                    <a:pt x="7641973" y="0"/>
                    <a:pt x="9206830" y="0"/>
                  </a:cubicBezTo>
                  <a:close/>
                </a:path>
              </a:pathLst>
            </a:custGeom>
            <a:gradFill flip="none" rotWithShape="1">
              <a:gsLst>
                <a:gs pos="100000">
                  <a:schemeClr val="accent2"/>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p>
          </p:txBody>
        </p:sp>
        <p:sp>
          <p:nvSpPr>
            <p:cNvPr id="16" name="Oval 15">
              <a:extLst>
                <a:ext uri="{FF2B5EF4-FFF2-40B4-BE49-F238E27FC236}">
                  <a16:creationId xmlns:a16="http://schemas.microsoft.com/office/drawing/2014/main" id="{B51DDE9B-3B96-DBB5-11FF-5DD6CBC0F252}"/>
                </a:ext>
              </a:extLst>
            </p:cNvPr>
            <p:cNvSpPr/>
            <p:nvPr userDrawn="1"/>
          </p:nvSpPr>
          <p:spPr>
            <a:xfrm>
              <a:off x="6199810" y="595575"/>
              <a:ext cx="5666849" cy="5666849"/>
            </a:xfrm>
            <a:prstGeom prst="ellipse">
              <a:avLst/>
            </a:prstGeom>
            <a:blipFill rotWithShape="0">
              <a:blip r:embed="rId1"/>
              <a:stretch>
                <a:fillRect l="-1419" r="-48580"/>
              </a:stretch>
            </a:blip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a:t> </a:t>
              </a:r>
              <a:endParaRPr lang="zh-CN" altLang="en-US"/>
            </a:p>
          </p:txBody>
        </p:sp>
        <p:sp>
          <p:nvSpPr>
            <p:cNvPr id="22" name="Freeform: Shape 21">
              <a:extLst>
                <a:ext uri="{FF2B5EF4-FFF2-40B4-BE49-F238E27FC236}">
                  <a16:creationId xmlns:a16="http://schemas.microsoft.com/office/drawing/2014/main" id="{F738010A-4723-4C41-2C96-13F1A15F4DF5}"/>
                </a:ext>
              </a:extLst>
            </p:cNvPr>
            <p:cNvSpPr/>
            <p:nvPr userDrawn="1"/>
          </p:nvSpPr>
          <p:spPr>
            <a:xfrm>
              <a:off x="0" y="0"/>
              <a:ext cx="5842400" cy="497368"/>
            </a:xfrm>
            <a:custGeom>
              <a:gdLst>
                <a:gd name="connsiteX0" fmla="*/ 0 w 5842400"/>
                <a:gd name="connsiteY0" fmla="*/ 0 h 497368"/>
                <a:gd name="connsiteX1" fmla="*/ 5842400 w 5842400"/>
                <a:gd name="connsiteY1" fmla="*/ 0 h 497368"/>
                <a:gd name="connsiteX2" fmla="*/ 5471269 w 5842400"/>
                <a:gd name="connsiteY2" fmla="*/ 128724 h 497368"/>
                <a:gd name="connsiteX3" fmla="*/ 2921200 w 5842400"/>
                <a:gd name="connsiteY3" fmla="*/ 497368 h 497368"/>
                <a:gd name="connsiteX4" fmla="*/ 371132 w 5842400"/>
                <a:gd name="connsiteY4" fmla="*/ 128724 h 497368"/>
              </a:gdLst>
              <a:cxnLst>
                <a:cxn ang="0">
                  <a:pos x="connsiteX0" y="connsiteY0"/>
                </a:cxn>
                <a:cxn ang="0">
                  <a:pos x="connsiteX1" y="connsiteY1"/>
                </a:cxn>
                <a:cxn ang="0">
                  <a:pos x="connsiteX2" y="connsiteY2"/>
                </a:cxn>
                <a:cxn ang="0">
                  <a:pos x="connsiteX3" y="connsiteY3"/>
                </a:cxn>
                <a:cxn ang="0">
                  <a:pos x="connsiteX4" y="connsiteY4"/>
                </a:cxn>
              </a:cxnLst>
              <a:rect l="l" t="t" r="r" b="b"/>
              <a:pathLst>
                <a:path w="5842400" h="497368">
                  <a:moveTo>
                    <a:pt x="0" y="0"/>
                  </a:moveTo>
                  <a:lnTo>
                    <a:pt x="5842400" y="0"/>
                  </a:lnTo>
                  <a:lnTo>
                    <a:pt x="5471269" y="128724"/>
                  </a:lnTo>
                  <a:cubicBezTo>
                    <a:pt x="4713228" y="363825"/>
                    <a:pt x="3844530" y="497368"/>
                    <a:pt x="2921200" y="497368"/>
                  </a:cubicBezTo>
                  <a:cubicBezTo>
                    <a:pt x="1997871" y="497368"/>
                    <a:pt x="1129173" y="363825"/>
                    <a:pt x="371132" y="128724"/>
                  </a:cubicBezTo>
                  <a:close/>
                </a:path>
              </a:pathLst>
            </a:custGeom>
            <a:gradFill flip="none" rotWithShape="1">
              <a:gsLst>
                <a:gs pos="100000">
                  <a:schemeClr val="accent2"/>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tx1"/>
                </a:solidFill>
              </a:endParaRPr>
            </a:p>
          </p:txBody>
        </p:sp>
      </p:grpSp>
      <p:sp>
        <p:nvSpPr>
          <p:cNvPr id="5" name="Title 4"/>
          <p:cNvSpPr>
            <a:spLocks noGrp="1"/>
          </p:cNvSpPr>
          <p:nvPr userDrawn="1">
            <p:ph type="ctrTitle" hasCustomPrompt="1"/>
          </p:nvPr>
        </p:nvSpPr>
        <p:spPr>
          <a:xfrm>
            <a:off x="660400" y="1035660"/>
            <a:ext cx="5666849" cy="2624166"/>
          </a:xfrm>
          <a:prstGeom prst="rect">
            <a:avLst/>
          </a:prstGeom>
        </p:spPr>
        <p:txBody>
          <a:bodyPr wrap="square" anchor="b">
            <a:normAutofit/>
          </a:bodyPr>
          <a:lstStyle>
            <a:lvl1pPr>
              <a:lnSpc>
                <a:spcPct val="100000"/>
              </a:lnSpc>
              <a:defRPr sz="5400">
                <a:ln w="19050">
                  <a:noFill/>
                </a:ln>
                <a:solidFill>
                  <a:schemeClr val="tx1"/>
                </a:solidFill>
              </a:defRPr>
            </a:lvl1pPr>
          </a:lstStyle>
          <a:p>
            <a:pPr lvl="0"/>
            <a:r>
              <a:rPr lang="en-US"/>
              <a:t>Click to add title</a:t>
            </a:r>
          </a:p>
        </p:txBody>
      </p:sp>
      <p:sp>
        <p:nvSpPr>
          <p:cNvPr id="9" name="Subtitle 8"/>
          <p:cNvSpPr>
            <a:spLocks noGrp="1"/>
          </p:cNvSpPr>
          <p:nvPr userDrawn="1">
            <p:ph type="subTitle" sz="quarter" idx="1" hasCustomPrompt="1"/>
          </p:nvPr>
        </p:nvSpPr>
        <p:spPr>
          <a:xfrm>
            <a:off x="660399" y="3803232"/>
            <a:ext cx="5666849" cy="842323"/>
          </a:xfrm>
          <a:prstGeom prst="roundRect">
            <a:avLst>
              <a:gd name="adj" fmla="val 0"/>
            </a:avLst>
          </a:prstGeom>
          <a:noFill/>
          <a:ln>
            <a:noFill/>
          </a:ln>
        </p:spPr>
        <p:txBody>
          <a:bodyPr vert="horz" wrap="square" lIns="91440" tIns="45720" rIns="91440" bIns="45720" rtlCol="0" anchor="t" anchorCtr="0">
            <a:normAutofit/>
          </a:bodyPr>
          <a:lstStyle>
            <a:lvl1pPr marL="0" indent="0" algn="l">
              <a:lnSpc>
                <a:spcPct val="100000"/>
              </a:lnSpc>
              <a:buNone/>
              <a:defRPr lang="en-US" sz="2000">
                <a:solidFill>
                  <a:schemeClr val="tx1"/>
                </a:solidFill>
                <a:latin typeface="+mj-lt"/>
              </a:defRPr>
            </a:lvl1pPr>
          </a:lstStyle>
          <a:p>
            <a:pPr lvl="0"/>
            <a:r>
              <a:rPr lang="en-US"/>
              <a:t>Click to add subtitle</a:t>
            </a:r>
          </a:p>
        </p:txBody>
      </p:sp>
      <p:sp>
        <p:nvSpPr>
          <p:cNvPr id="4" name="Text Placeholder 3"/>
          <p:cNvSpPr>
            <a:spLocks noGrp="1"/>
          </p:cNvSpPr>
          <p:nvPr userDrawn="1">
            <p:ph type="body" sz="quarter" idx="13" hasCustomPrompt="1"/>
          </p:nvPr>
        </p:nvSpPr>
        <p:spPr>
          <a:xfrm>
            <a:off x="660400" y="5857100"/>
            <a:ext cx="5666849" cy="276999"/>
          </a:xfrm>
          <a:prstGeom prst="rect">
            <a:avLst/>
          </a:prstGeom>
        </p:spPr>
        <p:txBody>
          <a:bodyPr wrap="square" lIns="90000">
            <a:normAutofit/>
          </a:bodyPr>
          <a:lstStyle>
            <a:lvl1pPr marL="0" indent="0" algn="l">
              <a:lnSpc>
                <a:spcPct val="100000"/>
              </a:lnSpc>
              <a:buNone/>
              <a:defRPr sz="1200">
                <a:solidFill>
                  <a:schemeClr val="tx1"/>
                </a:solidFill>
              </a:defRPr>
            </a:lvl1pPr>
          </a:lstStyle>
          <a:p>
            <a:pPr lvl="0"/>
            <a:r>
              <a:rPr lang="en-US"/>
              <a:t>Presenter name</a:t>
            </a:r>
          </a:p>
        </p:txBody>
      </p:sp>
      <p:sp>
        <p:nvSpPr>
          <p:cNvPr id="7" name="Text Placeholder 6"/>
          <p:cNvSpPr>
            <a:spLocks noGrp="1"/>
          </p:cNvSpPr>
          <p:nvPr userDrawn="1">
            <p:ph type="body" sz="quarter" idx="14" hasCustomPrompt="1"/>
          </p:nvPr>
        </p:nvSpPr>
        <p:spPr>
          <a:xfrm>
            <a:off x="660399" y="5575466"/>
            <a:ext cx="5666849" cy="276999"/>
          </a:xfrm>
          <a:prstGeom prst="rect">
            <a:avLst/>
          </a:prstGeom>
        </p:spPr>
        <p:txBody>
          <a:bodyPr wrap="none">
            <a:normAutofit/>
          </a:bodyPr>
          <a:lstStyle>
            <a:lvl1pPr marL="0" indent="0" algn="l">
              <a:lnSpc>
                <a:spcPct val="100000"/>
              </a:lnSpc>
              <a:buNone/>
              <a:defRPr sz="1200">
                <a:solidFill>
                  <a:schemeClr val="tx1"/>
                </a:solidFill>
              </a:defRPr>
            </a:lvl1pPr>
          </a:lstStyle>
          <a:p>
            <a:pPr lvl="0"/>
            <a:r>
              <a:rPr lang="en-US"/>
              <a:t>www.officeplus.cn</a:t>
            </a:r>
          </a:p>
        </p:txBody>
      </p:sp>
    </p:spTree>
    <p:extLst>
      <p:ext uri="{BB962C8B-B14F-4D97-AF65-F5344CB8AC3E}">
        <p14:creationId xmlns:p14="http://schemas.microsoft.com/office/powerpoint/2010/main" val="1602509495"/>
      </p:ext>
    </p:extLst>
  </p:cSld>
  <p:clrMapOvr>
    <a:overrideClrMapping bg1="dk1" tx1="lt1" bg2="dk2" tx2="lt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bg>
      <p:bgRef idx="1001">
        <a:schemeClr val="bg1"/>
      </p:bgRef>
    </p:bg>
    <p:spTree>
      <p:nvGrpSpPr>
        <p:cNvPr id="1" name=""/>
        <p:cNvGrpSpPr/>
        <p:nvPr/>
      </p:nvGrpSpPr>
      <p:grpSpPr>
        <a:xfrm>
          <a:off x="0" y="0"/>
          <a:ext cx="0" cy="0"/>
        </a:xfrm>
      </p:grpSpPr>
      <p:sp>
        <p:nvSpPr>
          <p:cNvPr id="6" name="Rectangle 5"/>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sp>
        <p:nvSpPr>
          <p:cNvPr id="7" name="Title 6"/>
          <p:cNvSpPr>
            <a:spLocks noGrp="1"/>
          </p:cNvSpPr>
          <p:nvPr>
            <p:ph type="title" hasCustomPrompt="1"/>
          </p:nvPr>
        </p:nvSpPr>
        <p:spPr>
          <a:xfrm>
            <a:off x="660400" y="0"/>
            <a:ext cx="10858500" cy="1028700"/>
          </a:xfrm>
          <a:prstGeom prst="rect">
            <a:avLst/>
          </a:prstGeom>
        </p:spPr>
        <p:txBody>
          <a:bodyPr anchor="b" anchorCtr="0">
            <a:normAutofit/>
          </a:bodyPr>
          <a:lstStyle>
            <a:lvl1pPr>
              <a:lnSpc>
                <a:spcPct val="100000"/>
              </a:lnSpc>
              <a:defRPr>
                <a:solidFill>
                  <a:schemeClr val="tx1"/>
                </a:solidFill>
              </a:defRPr>
            </a:lvl1pPr>
          </a:lstStyle>
          <a:p>
            <a:pPr lvl="0"/>
            <a:r>
              <a:rPr lang="en-US"/>
              <a:t>Click to add title</a:t>
            </a:r>
          </a:p>
        </p:txBody>
      </p:sp>
      <p:sp>
        <p:nvSpPr>
          <p:cNvPr id="8" name="Content Placeholder 7"/>
          <p:cNvSpPr>
            <a:spLocks noGrp="1"/>
          </p:cNvSpPr>
          <p:nvPr>
            <p:ph idx="1"/>
          </p:nvPr>
        </p:nvSpPr>
        <p:spPr>
          <a:xfrm>
            <a:off x="660400" y="1092200"/>
            <a:ext cx="10858500" cy="5041900"/>
          </a:xfrm>
          <a:prstGeom prst="rect">
            <a:avLst/>
          </a:prstGeom>
        </p:spPr>
        <p:txBody>
          <a:bodyPr vert="horz" lIns="91440" tIns="45720" rIns="91440" bIns="45720" rtlCol="0">
            <a:normAutofit/>
          </a:bodyPr>
          <a:lstStyle>
            <a:lvl1pPr marL="285750" indent="-285750">
              <a:buFont typeface="Arial" pitchFamily="34" charset="0"/>
              <a:buChar char="•"/>
              <a:defRPr/>
            </a:lvl1pPr>
            <a:lvl2pPr marL="742950" indent="-285750">
              <a:buFont typeface="Arial" pitchFamily="34" charset="0"/>
              <a:buChar char="•"/>
              <a:defRPr/>
            </a:lvl2pPr>
            <a:lvl3pPr marL="1200150" indent="-285750">
              <a:buFont typeface="Arial" pitchFamily="34" charset="0"/>
              <a:buChar char="•"/>
              <a:defRPr/>
            </a:lvl3pPr>
            <a:lvl4pPr marL="1657350" indent="-285750">
              <a:buFont typeface="Arial" pitchFamily="34" charset="0"/>
              <a:buChar char="•"/>
              <a:defRPr/>
            </a:lvl4pPr>
            <a:lvl5pPr marL="2114550" indent="-285750">
              <a:buFont typeface="Arial" pitchFamily="34" charset="0"/>
              <a:buChar char="•"/>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0D3978B1-822A-48DD-9412-1B7D6807ED91}" type="datetime1">
              <a:rPr lang="zh-CN" altLang="en-US" smtClean="0"/>
              <a:t>2023/12/25</a:t>
            </a:fld>
            <a:endParaRPr lang="zh-CN" altLang="en-US"/>
          </a:p>
        </p:txBody>
      </p:sp>
      <p:sp>
        <p:nvSpPr>
          <p:cNvPr id="3" name="Footer Placeholder 2"/>
          <p:cNvSpPr>
            <a:spLocks noGrp="1"/>
          </p:cNvSpPr>
          <p:nvPr>
            <p:ph type="ftr" sz="quarter" idx="11"/>
          </p:nvPr>
        </p:nvSpPr>
        <p:spPr/>
        <p:txBody>
          <a:bodyPr/>
          <a:lstStyle/>
          <a:p>
            <a:r>
              <a:rPr lang="af-ZA" altLang="zh-CN"/>
              <a:t>OfficePLUS</a:t>
            </a:r>
            <a:endParaRPr lang="zh-CN" altLang="en-US"/>
          </a:p>
        </p:txBody>
      </p:sp>
      <p:sp>
        <p:nvSpPr>
          <p:cNvPr id="4" name="Slide Number Placeholder 3"/>
          <p:cNvSpPr>
            <a:spLocks noGrp="1"/>
          </p:cNvSpPr>
          <p:nvPr>
            <p:ph type="sldNum" sz="quarter" idx="12"/>
          </p:nvPr>
        </p:nvSpPr>
        <p:spPr/>
        <p:txBody>
          <a:bodyPr/>
          <a:lstStyle/>
          <a:p>
            <a:fld id="{7F65B630-C7FF-41C0-9923-C5E5E29EED81}" type="slidenum">
              <a:rPr lang="zh-CN" altLang="en-US" smtClean="0"/>
              <a:t>‹#›</a:t>
            </a:fld>
            <a:endParaRPr lang="zh-CN" altLang="en-US"/>
          </a:p>
        </p:txBody>
      </p:sp>
    </p:spTree>
    <p:extLst>
      <p:ext uri="{BB962C8B-B14F-4D97-AF65-F5344CB8AC3E}">
        <p14:creationId xmlns:p14="http://schemas.microsoft.com/office/powerpoint/2010/main" val="2640723518"/>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Agenda">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730A9E11-9A23-515F-2984-E6A9C91CA2AF}"/>
              </a:ext>
            </a:extLst>
          </p:cNvPr>
          <p:cNvGrpSpPr/>
          <p:nvPr userDrawn="1"/>
        </p:nvGrpSpPr>
        <p:grpSpPr>
          <a:xfrm>
            <a:off x="0" y="0"/>
            <a:ext cx="12192000" cy="6858000"/>
            <a:chExt cx="12192000" cy="6858000"/>
          </a:xfrm>
        </p:grpSpPr>
        <p:sp>
          <p:nvSpPr>
            <p:cNvPr id="9" name="Rectangle 8">
              <a:extLst>
                <a:ext uri="{FF2B5EF4-FFF2-40B4-BE49-F238E27FC236}">
                  <a16:creationId xmlns:a16="http://schemas.microsoft.com/office/drawing/2014/main" id="{CF663F9D-E091-F480-09B1-0B8C987A388E}"/>
                </a:ext>
              </a:extLst>
            </p:cNvPr>
            <p:cNvSpPr/>
            <p:nvPr userDrawn="1"/>
          </p:nvSpPr>
          <p:spPr>
            <a:xfrm>
              <a:off x="0" y="0"/>
              <a:ext cx="12192000" cy="6858000"/>
            </a:xfrm>
            <a:prstGeom prst="rect">
              <a:avLst/>
            </a:prstGeom>
            <a:blipFill rotWithShape="0">
              <a:blip r:embed="rId1"/>
              <a:stretch>
                <a:fillRect b="-9260"/>
              </a:stretch>
            </a:blip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Rectangle 9">
              <a:extLst>
                <a:ext uri="{FF2B5EF4-FFF2-40B4-BE49-F238E27FC236}">
                  <a16:creationId xmlns:a16="http://schemas.microsoft.com/office/drawing/2014/main" id="{79828D96-A1F7-64AB-36D3-2E24DF3EF98E}"/>
                </a:ext>
              </a:extLst>
            </p:cNvPr>
            <p:cNvSpPr/>
            <p:nvPr userDrawn="1"/>
          </p:nvSpPr>
          <p:spPr>
            <a:xfrm>
              <a:off x="0" y="0"/>
              <a:ext cx="12192000" cy="6858000"/>
            </a:xfrm>
            <a:prstGeom prst="rect">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7" name="Title 6"/>
          <p:cNvSpPr>
            <a:spLocks noGrp="1"/>
          </p:cNvSpPr>
          <p:nvPr>
            <p:ph type="title" hasCustomPrompt="1"/>
          </p:nvPr>
        </p:nvSpPr>
        <p:spPr>
          <a:xfrm>
            <a:off x="660400" y="1500188"/>
            <a:ext cx="2836800" cy="914400"/>
          </a:xfrm>
          <a:prstGeom prst="rect">
            <a:avLst/>
          </a:prstGeom>
        </p:spPr>
        <p:txBody>
          <a:bodyPr wrap="none" anchor="t">
            <a:normAutofit/>
          </a:bodyPr>
          <a:lstStyle>
            <a:lvl1pPr algn="r">
              <a:lnSpc>
                <a:spcPct val="100000"/>
              </a:lnSpc>
              <a:defRPr sz="2800">
                <a:solidFill>
                  <a:schemeClr val="accent1"/>
                </a:solidFill>
              </a:defRPr>
            </a:lvl1pPr>
          </a:lstStyle>
          <a:p>
            <a:pPr lvl="0"/>
            <a:r>
              <a:rPr lang="en-US"/>
              <a:t>Agenda</a:t>
            </a:r>
          </a:p>
        </p:txBody>
      </p:sp>
      <p:sp>
        <p:nvSpPr>
          <p:cNvPr id="8" name="Content Placeholder 7"/>
          <p:cNvSpPr>
            <a:spLocks noGrp="1"/>
          </p:cNvSpPr>
          <p:nvPr>
            <p:ph sz="quarter" idx="1" hasCustomPrompt="1"/>
          </p:nvPr>
        </p:nvSpPr>
        <p:spPr>
          <a:xfrm>
            <a:off x="3746500" y="1500187"/>
            <a:ext cx="7772400" cy="4633200"/>
          </a:xfrm>
          <a:prstGeom prst="rect">
            <a:avLst/>
          </a:prstGeom>
        </p:spPr>
        <p:txBody>
          <a:bodyPr wrap="square">
            <a:normAutofit/>
          </a:bodyPr>
          <a:lstStyle>
            <a:lvl1pPr marL="457200" indent="-457200">
              <a:lnSpc>
                <a:spcPct val="130000"/>
              </a:lnSpc>
              <a:buFont typeface="+mj-lt"/>
              <a:buAutoNum type="arabicPeriod"/>
              <a:defRPr sz="2400" b="0">
                <a:solidFill>
                  <a:schemeClr val="tx1"/>
                </a:solidFill>
                <a:latin typeface="+mn-lt"/>
              </a:defRPr>
            </a:lvl1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p>
            <a:fld id="{2A27A813-B2FD-42E1-9222-83B574E99074}" type="datetime1">
              <a:rPr lang="zh-CN" altLang="en-US" smtClean="0"/>
              <a:t>2023/12/25</a:t>
            </a:fld>
            <a:endParaRPr lang="en-US" altLang="zh-CN"/>
          </a:p>
        </p:txBody>
      </p:sp>
      <p:sp>
        <p:nvSpPr>
          <p:cNvPr id="4" name="Footer Placeholder 3"/>
          <p:cNvSpPr>
            <a:spLocks noGrp="1"/>
          </p:cNvSpPr>
          <p:nvPr>
            <p:ph type="ftr" sz="quarter" idx="11"/>
          </p:nvPr>
        </p:nvSpPr>
        <p:spPr/>
        <p:txBody>
          <a:bodyPr/>
          <a:lstStyle/>
          <a:p>
            <a:r>
              <a:rPr lang="af-ZA" altLang="zh-CN"/>
              <a:t>OfficePLUS</a:t>
            </a:r>
            <a:endParaRPr lang="zh-CN" altLang="en-US"/>
          </a:p>
        </p:txBody>
      </p:sp>
      <p:sp>
        <p:nvSpPr>
          <p:cNvPr id="5" name="Slide Number Placeholder 4"/>
          <p:cNvSpPr>
            <a:spLocks noGrp="1"/>
          </p:cNvSpPr>
          <p:nvPr>
            <p:ph type="sldNum" sz="quarter" idx="12"/>
          </p:nvPr>
        </p:nvSpPr>
        <p:spPr/>
        <p:txBody>
          <a:bodyPr/>
          <a:lstStyle/>
          <a:p>
            <a:fld id="{7F65B630-C7FF-41C0-9923-C5E5E29EED81}" type="slidenum">
              <a:rPr lang="en-US" altLang="zh-CN" smtClean="0"/>
              <a:t>‹#›</a:t>
            </a:fld>
            <a:endParaRPr lang="en-US" altLang="zh-CN"/>
          </a:p>
        </p:txBody>
      </p:sp>
      <p:grpSp>
        <p:nvGrpSpPr>
          <p:cNvPr id="11" name="Group 10"/>
          <p:cNvGrpSpPr/>
          <p:nvPr/>
        </p:nvGrpSpPr>
        <p:grpSpPr>
          <a:xfrm>
            <a:off x="2626456" y="1500188"/>
            <a:ext cx="994563" cy="4634686"/>
            <a:chOff x="2626456" y="1500188"/>
            <a:chExt cx="994563" cy="4634686"/>
          </a:xfrm>
        </p:grpSpPr>
        <p:cxnSp>
          <p:nvCxnSpPr>
            <p:cNvPr id="12" name="Straight Connector 11"/>
            <p:cNvCxnSpPr/>
            <p:nvPr/>
          </p:nvCxnSpPr>
          <p:spPr>
            <a:xfrm flipH="1">
              <a:off x="3621019" y="1500188"/>
              <a:ext cx="0" cy="4633913"/>
            </a:xfrm>
            <a:prstGeom prst="line">
              <a:avLst/>
            </a:prstGeom>
            <a:solidFill>
              <a:srgbClr val="FFCC00"/>
            </a:solidFill>
            <a:ln w="3175" cap="flat" cmpd="sng" algn="ctr">
              <a:solidFill>
                <a:schemeClr val="tx1">
                  <a:alpha val="50000"/>
                </a:schemeClr>
              </a:solidFill>
              <a:prstDash val="solid"/>
              <a:round/>
              <a:headEnd type="none" w="med" len="med"/>
              <a:tailEnd type="none" w="med" len="med"/>
            </a:ln>
            <a:effectLst/>
          </p:spPr>
        </p:cxnSp>
        <p:sp>
          <p:nvSpPr>
            <p:cNvPr id="13" name="Freeform: Shape 12"/>
            <p:cNvSpPr>
              <a:spLocks noChangeAspect="1"/>
            </p:cNvSpPr>
            <p:nvPr/>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tx1">
                <a:alpha val="15000"/>
              </a:schemeClr>
            </a:solidFill>
            <a:ln>
              <a:no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Tree>
    <p:extLst>
      <p:ext uri="{BB962C8B-B14F-4D97-AF65-F5344CB8AC3E}">
        <p14:creationId xmlns:p14="http://schemas.microsoft.com/office/powerpoint/2010/main" val="3674935266"/>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Section Header">
    <p:bg>
      <p:bgPr>
        <a:gradFill>
          <a:gsLst>
            <a:gs pos="100000">
              <a:schemeClr val="accent1"/>
            </a:gs>
            <a:gs pos="0">
              <a:schemeClr val="accent1">
                <a:lumMod val="75000"/>
              </a:schemeClr>
            </a:gs>
          </a:gsLst>
          <a:lin ang="2700000" scaled="1"/>
        </a:gradFill>
        <a:effectLst/>
      </p:bgPr>
    </p:bg>
    <p:spTree>
      <p:nvGrpSpPr>
        <p:cNvPr id="1" name=""/>
        <p:cNvGrpSpPr/>
        <p:nvPr/>
      </p:nvGrpSpPr>
      <p:grpSpPr>
        <a:xfrm>
          <a:off x="0" y="0"/>
          <a:ext cx="0" cy="0"/>
        </a:xfrm>
      </p:grpSpPr>
      <p:grpSp>
        <p:nvGrpSpPr>
          <p:cNvPr id="2" name="Group 1">
            <a:extLst>
              <a:ext uri="{FF2B5EF4-FFF2-40B4-BE49-F238E27FC236}">
                <a16:creationId xmlns:a16="http://schemas.microsoft.com/office/drawing/2014/main" id="{74BA3A72-DCA1-F5FB-12A3-D0622A81CED7}"/>
              </a:ext>
            </a:extLst>
          </p:cNvPr>
          <p:cNvGrpSpPr/>
          <p:nvPr userDrawn="1"/>
        </p:nvGrpSpPr>
        <p:grpSpPr>
          <a:xfrm>
            <a:off x="-1" y="0"/>
            <a:ext cx="12192002" cy="6858000"/>
            <a:chOff x="-1" y="0"/>
            <a:chExt cx="12192002" cy="6858000"/>
          </a:xfrm>
        </p:grpSpPr>
        <p:sp>
          <p:nvSpPr>
            <p:cNvPr id="3" name="Freeform: Shape 2">
              <a:extLst>
                <a:ext uri="{FF2B5EF4-FFF2-40B4-BE49-F238E27FC236}">
                  <a16:creationId xmlns:a16="http://schemas.microsoft.com/office/drawing/2014/main" id="{24831D63-5441-D789-9963-C67BD3D3AEC7}"/>
                </a:ext>
              </a:extLst>
            </p:cNvPr>
            <p:cNvSpPr/>
            <p:nvPr userDrawn="1"/>
          </p:nvSpPr>
          <p:spPr>
            <a:xfrm>
              <a:off x="0" y="0"/>
              <a:ext cx="6912944" cy="723901"/>
            </a:xfrm>
            <a:custGeom>
              <a:gdLst>
                <a:gd name="connsiteX0" fmla="*/ 0 w 6912944"/>
                <a:gd name="connsiteY0" fmla="*/ 0 h 723901"/>
                <a:gd name="connsiteX1" fmla="*/ 6912944 w 6912944"/>
                <a:gd name="connsiteY1" fmla="*/ 0 h 723901"/>
                <a:gd name="connsiteX2" fmla="*/ 6859490 w 6912944"/>
                <a:gd name="connsiteY2" fmla="*/ 26436 h 723901"/>
                <a:gd name="connsiteX3" fmla="*/ 3456472 w 6912944"/>
                <a:gd name="connsiteY3" fmla="*/ 723901 h 723901"/>
                <a:gd name="connsiteX4" fmla="*/ 53454 w 6912944"/>
                <a:gd name="connsiteY4" fmla="*/ 26436 h 723901"/>
              </a:gdLst>
              <a:cxnLst>
                <a:cxn ang="0">
                  <a:pos x="connsiteX0" y="connsiteY0"/>
                </a:cxn>
                <a:cxn ang="0">
                  <a:pos x="connsiteX1" y="connsiteY1"/>
                </a:cxn>
                <a:cxn ang="0">
                  <a:pos x="connsiteX2" y="connsiteY2"/>
                </a:cxn>
                <a:cxn ang="0">
                  <a:pos x="connsiteX3" y="connsiteY3"/>
                </a:cxn>
                <a:cxn ang="0">
                  <a:pos x="connsiteX4" y="connsiteY4"/>
                </a:cxn>
              </a:cxnLst>
              <a:rect l="l" t="t" r="r" b="b"/>
              <a:pathLst>
                <a:path w="6912944" h="723901">
                  <a:moveTo>
                    <a:pt x="0" y="0"/>
                  </a:moveTo>
                  <a:lnTo>
                    <a:pt x="6912944" y="0"/>
                  </a:lnTo>
                  <a:lnTo>
                    <a:pt x="6859490" y="26436"/>
                  </a:lnTo>
                  <a:cubicBezTo>
                    <a:pt x="5934716" y="462157"/>
                    <a:pt x="4749134" y="723901"/>
                    <a:pt x="3456472" y="723901"/>
                  </a:cubicBezTo>
                  <a:cubicBezTo>
                    <a:pt x="2163811" y="723901"/>
                    <a:pt x="978228" y="462157"/>
                    <a:pt x="53454" y="26436"/>
                  </a:cubicBezTo>
                  <a:close/>
                </a:path>
              </a:pathLst>
            </a:custGeom>
            <a:gradFill flip="none" rotWithShape="1">
              <a:gsLst>
                <a:gs pos="100000">
                  <a:schemeClr val="accent1"/>
                </a:gs>
                <a:gs pos="0">
                  <a:schemeClr val="accent1"/>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tx1"/>
                </a:solidFill>
              </a:endParaRPr>
            </a:p>
          </p:txBody>
        </p:sp>
        <p:sp>
          <p:nvSpPr>
            <p:cNvPr id="7" name="Freeform: Shape 6">
              <a:extLst>
                <a:ext uri="{FF2B5EF4-FFF2-40B4-BE49-F238E27FC236}">
                  <a16:creationId xmlns:a16="http://schemas.microsoft.com/office/drawing/2014/main" id="{C23F9A7A-636C-EC04-C184-BDF7BFAF6668}"/>
                </a:ext>
              </a:extLst>
            </p:cNvPr>
            <p:cNvSpPr/>
            <p:nvPr/>
          </p:nvSpPr>
          <p:spPr>
            <a:xfrm>
              <a:off x="-1" y="3945358"/>
              <a:ext cx="12191023" cy="2912641"/>
            </a:xfrm>
            <a:custGeom>
              <a:gdLst>
                <a:gd name="connsiteX0" fmla="*/ 3467526 w 5362575"/>
                <a:gd name="connsiteY0" fmla="*/ 1176219 h 1626978"/>
                <a:gd name="connsiteX1" fmla="*/ 5362575 w 5362575"/>
                <a:gd name="connsiteY1" fmla="*/ 50400 h 1626978"/>
                <a:gd name="connsiteX2" fmla="*/ 5362575 w 5362575"/>
                <a:gd name="connsiteY2" fmla="*/ 1626978 h 1626978"/>
                <a:gd name="connsiteX3" fmla="*/ 0 w 5362575"/>
                <a:gd name="connsiteY3" fmla="*/ 1626978 h 1626978"/>
                <a:gd name="connsiteX4" fmla="*/ 0 w 5362575"/>
                <a:gd name="connsiteY4" fmla="*/ 723817 h 1626978"/>
                <a:gd name="connsiteX5" fmla="*/ 1014324 w 5362575"/>
                <a:gd name="connsiteY5" fmla="*/ 866663 h 1626978"/>
                <a:gd name="connsiteX6" fmla="*/ 3467526 w 5362575"/>
                <a:gd name="connsiteY6" fmla="*/ 1176219 h 1626978"/>
                <a:gd name="connsiteX7" fmla="*/ 5354212 w 5362575"/>
                <a:gd name="connsiteY7" fmla="*/ 8 h 15769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62575" h="1626978">
                  <a:moveTo>
                    <a:pt x="3467526" y="1176219"/>
                  </a:moveTo>
                  <a:cubicBezTo>
                    <a:pt x="3943556" y="972744"/>
                    <a:pt x="4505700" y="-262118"/>
                    <a:pt x="5362575" y="50400"/>
                  </a:cubicBezTo>
                  <a:lnTo>
                    <a:pt x="5362575" y="1626978"/>
                  </a:lnTo>
                  <a:lnTo>
                    <a:pt x="0" y="1626978"/>
                  </a:lnTo>
                  <a:lnTo>
                    <a:pt x="0" y="723817"/>
                  </a:lnTo>
                  <a:cubicBezTo>
                    <a:pt x="276222" y="572324"/>
                    <a:pt x="577043" y="566353"/>
                    <a:pt x="1014324" y="866663"/>
                  </a:cubicBezTo>
                  <a:cubicBezTo>
                    <a:pt x="1285982" y="1015547"/>
                    <a:pt x="2336973" y="1726649"/>
                    <a:pt x="3467526" y="1176219"/>
                  </a:cubicBezTo>
                  <a:close/>
                </a:path>
              </a:pathLst>
            </a:custGeom>
            <a:gradFill flip="none" rotWithShape="1">
              <a:gsLst>
                <a:gs pos="100000">
                  <a:schemeClr val="accent1"/>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a:t> </a:t>
              </a:r>
              <a:endParaRPr lang="zh-CN" altLang="en-US"/>
            </a:p>
          </p:txBody>
        </p:sp>
        <p:sp>
          <p:nvSpPr>
            <p:cNvPr id="9" name="Freeform: Shape 8">
              <a:extLst>
                <a:ext uri="{FF2B5EF4-FFF2-40B4-BE49-F238E27FC236}">
                  <a16:creationId xmlns:a16="http://schemas.microsoft.com/office/drawing/2014/main" id="{1113FA9E-FE05-57C6-9C22-AF7F39487552}"/>
                </a:ext>
              </a:extLst>
            </p:cNvPr>
            <p:cNvSpPr/>
            <p:nvPr userDrawn="1"/>
          </p:nvSpPr>
          <p:spPr>
            <a:xfrm>
              <a:off x="978" y="467251"/>
              <a:ext cx="12191023" cy="6390749"/>
            </a:xfrm>
            <a:custGeom>
              <a:gdLst>
                <a:gd name="connsiteX0" fmla="*/ 9206830 w 12191023"/>
                <a:gd name="connsiteY0" fmla="*/ 0 h 6390749"/>
                <a:gd name="connsiteX1" fmla="*/ 12040255 w 12191023"/>
                <a:gd name="connsiteY1" fmla="*/ 2833425 h 6390749"/>
                <a:gd name="connsiteX2" fmla="*/ 11912870 w 12191023"/>
                <a:gd name="connsiteY2" fmla="*/ 3675999 h 6390749"/>
                <a:gd name="connsiteX3" fmla="*/ 11846211 w 12191023"/>
                <a:gd name="connsiteY3" fmla="*/ 3858125 h 6390749"/>
                <a:gd name="connsiteX4" fmla="*/ 11905669 w 12191023"/>
                <a:gd name="connsiteY4" fmla="*/ 3862744 h 6390749"/>
                <a:gd name="connsiteX5" fmla="*/ 12191023 w 12191023"/>
                <a:gd name="connsiteY5" fmla="*/ 3917615 h 6390749"/>
                <a:gd name="connsiteX6" fmla="*/ 12191023 w 12191023"/>
                <a:gd name="connsiteY6" fmla="*/ 6390749 h 6390749"/>
                <a:gd name="connsiteX7" fmla="*/ 0 w 12191023"/>
                <a:gd name="connsiteY7" fmla="*/ 6390749 h 6390749"/>
                <a:gd name="connsiteX8" fmla="*/ 0 w 12191023"/>
                <a:gd name="connsiteY8" fmla="*/ 4555656 h 6390749"/>
                <a:gd name="connsiteX9" fmla="*/ 4655916 w 12191023"/>
                <a:gd name="connsiteY9" fmla="*/ 6119761 h 6390749"/>
                <a:gd name="connsiteX10" fmla="*/ 8176788 w 12191023"/>
                <a:gd name="connsiteY10" fmla="*/ 5668636 h 6390749"/>
                <a:gd name="connsiteX11" fmla="*/ 8448826 w 12191023"/>
                <a:gd name="connsiteY11" fmla="*/ 5561210 h 6390749"/>
                <a:gd name="connsiteX12" fmla="*/ 8364256 w 12191023"/>
                <a:gd name="connsiteY12" fmla="*/ 5539465 h 6390749"/>
                <a:gd name="connsiteX13" fmla="*/ 6373405 w 12191023"/>
                <a:gd name="connsiteY13" fmla="*/ 2833425 h 6390749"/>
                <a:gd name="connsiteX14" fmla="*/ 9206830 w 12191023"/>
                <a:gd name="connsiteY14" fmla="*/ 0 h 63907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1023" h="6390749">
                  <a:moveTo>
                    <a:pt x="9206830" y="0"/>
                  </a:moveTo>
                  <a:cubicBezTo>
                    <a:pt x="10771687" y="0"/>
                    <a:pt x="12040255" y="1268568"/>
                    <a:pt x="12040255" y="2833425"/>
                  </a:cubicBezTo>
                  <a:cubicBezTo>
                    <a:pt x="12040255" y="3126836"/>
                    <a:pt x="11995657" y="3409830"/>
                    <a:pt x="11912870" y="3675999"/>
                  </a:cubicBezTo>
                  <a:lnTo>
                    <a:pt x="11846211" y="3858125"/>
                  </a:lnTo>
                  <a:lnTo>
                    <a:pt x="11905669" y="3862744"/>
                  </a:lnTo>
                  <a:cubicBezTo>
                    <a:pt x="11998636" y="3873572"/>
                    <a:pt x="12093493" y="3891787"/>
                    <a:pt x="12191023" y="3917615"/>
                  </a:cubicBezTo>
                  <a:lnTo>
                    <a:pt x="12191023" y="6390749"/>
                  </a:lnTo>
                  <a:lnTo>
                    <a:pt x="0" y="6390749"/>
                  </a:lnTo>
                  <a:lnTo>
                    <a:pt x="0" y="4555656"/>
                  </a:lnTo>
                  <a:cubicBezTo>
                    <a:pt x="0" y="4555656"/>
                    <a:pt x="1502887" y="6006212"/>
                    <a:pt x="4655916" y="6119761"/>
                  </a:cubicBezTo>
                  <a:cubicBezTo>
                    <a:pt x="6232431" y="6176537"/>
                    <a:pt x="7349220" y="5970424"/>
                    <a:pt x="8176788" y="5668636"/>
                  </a:cubicBezTo>
                  <a:lnTo>
                    <a:pt x="8448826" y="5561210"/>
                  </a:lnTo>
                  <a:lnTo>
                    <a:pt x="8364256" y="5539465"/>
                  </a:lnTo>
                  <a:cubicBezTo>
                    <a:pt x="7210858" y="5180721"/>
                    <a:pt x="6373405" y="4104872"/>
                    <a:pt x="6373405" y="2833425"/>
                  </a:cubicBezTo>
                  <a:cubicBezTo>
                    <a:pt x="6373405" y="1268568"/>
                    <a:pt x="7641973" y="0"/>
                    <a:pt x="9206830" y="0"/>
                  </a:cubicBezTo>
                  <a:close/>
                </a:path>
              </a:pathLst>
            </a:custGeom>
            <a:gradFill flip="none" rotWithShape="1">
              <a:gsLst>
                <a:gs pos="100000">
                  <a:schemeClr val="accent2"/>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p>
          </p:txBody>
        </p:sp>
        <p:sp>
          <p:nvSpPr>
            <p:cNvPr id="10" name="Oval 9">
              <a:extLst>
                <a:ext uri="{FF2B5EF4-FFF2-40B4-BE49-F238E27FC236}">
                  <a16:creationId xmlns:a16="http://schemas.microsoft.com/office/drawing/2014/main" id="{133F6D83-C6B5-3E63-D023-A555CFF3FD83}"/>
                </a:ext>
              </a:extLst>
            </p:cNvPr>
            <p:cNvSpPr/>
            <p:nvPr userDrawn="1"/>
          </p:nvSpPr>
          <p:spPr>
            <a:xfrm>
              <a:off x="6199810" y="595575"/>
              <a:ext cx="5666849" cy="5666849"/>
            </a:xfrm>
            <a:prstGeom prst="ellipse">
              <a:avLst/>
            </a:prstGeom>
            <a:blipFill rotWithShape="0">
              <a:blip r:embed="rId1"/>
              <a:stretch>
                <a:fillRect l="-1419" r="-48580"/>
              </a:stretch>
            </a:blip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a:t> </a:t>
              </a:r>
              <a:endParaRPr lang="zh-CN" altLang="en-US"/>
            </a:p>
          </p:txBody>
        </p:sp>
        <p:sp>
          <p:nvSpPr>
            <p:cNvPr id="11" name="Freeform: Shape 10">
              <a:extLst>
                <a:ext uri="{FF2B5EF4-FFF2-40B4-BE49-F238E27FC236}">
                  <a16:creationId xmlns:a16="http://schemas.microsoft.com/office/drawing/2014/main" id="{F37BD4D6-E899-D38B-245D-8626442BAE44}"/>
                </a:ext>
              </a:extLst>
            </p:cNvPr>
            <p:cNvSpPr/>
            <p:nvPr userDrawn="1"/>
          </p:nvSpPr>
          <p:spPr>
            <a:xfrm>
              <a:off x="0" y="0"/>
              <a:ext cx="5842400" cy="497368"/>
            </a:xfrm>
            <a:custGeom>
              <a:gdLst>
                <a:gd name="connsiteX0" fmla="*/ 0 w 5842400"/>
                <a:gd name="connsiteY0" fmla="*/ 0 h 497368"/>
                <a:gd name="connsiteX1" fmla="*/ 5842400 w 5842400"/>
                <a:gd name="connsiteY1" fmla="*/ 0 h 497368"/>
                <a:gd name="connsiteX2" fmla="*/ 5471269 w 5842400"/>
                <a:gd name="connsiteY2" fmla="*/ 128724 h 497368"/>
                <a:gd name="connsiteX3" fmla="*/ 2921200 w 5842400"/>
                <a:gd name="connsiteY3" fmla="*/ 497368 h 497368"/>
                <a:gd name="connsiteX4" fmla="*/ 371132 w 5842400"/>
                <a:gd name="connsiteY4" fmla="*/ 128724 h 497368"/>
              </a:gdLst>
              <a:cxnLst>
                <a:cxn ang="0">
                  <a:pos x="connsiteX0" y="connsiteY0"/>
                </a:cxn>
                <a:cxn ang="0">
                  <a:pos x="connsiteX1" y="connsiteY1"/>
                </a:cxn>
                <a:cxn ang="0">
                  <a:pos x="connsiteX2" y="connsiteY2"/>
                </a:cxn>
                <a:cxn ang="0">
                  <a:pos x="connsiteX3" y="connsiteY3"/>
                </a:cxn>
                <a:cxn ang="0">
                  <a:pos x="connsiteX4" y="connsiteY4"/>
                </a:cxn>
              </a:cxnLst>
              <a:rect l="l" t="t" r="r" b="b"/>
              <a:pathLst>
                <a:path w="5842400" h="497368">
                  <a:moveTo>
                    <a:pt x="0" y="0"/>
                  </a:moveTo>
                  <a:lnTo>
                    <a:pt x="5842400" y="0"/>
                  </a:lnTo>
                  <a:lnTo>
                    <a:pt x="5471269" y="128724"/>
                  </a:lnTo>
                  <a:cubicBezTo>
                    <a:pt x="4713228" y="363825"/>
                    <a:pt x="3844530" y="497368"/>
                    <a:pt x="2921200" y="497368"/>
                  </a:cubicBezTo>
                  <a:cubicBezTo>
                    <a:pt x="1997871" y="497368"/>
                    <a:pt x="1129173" y="363825"/>
                    <a:pt x="371132" y="128724"/>
                  </a:cubicBezTo>
                  <a:close/>
                </a:path>
              </a:pathLst>
            </a:custGeom>
            <a:gradFill flip="none" rotWithShape="1">
              <a:gsLst>
                <a:gs pos="100000">
                  <a:schemeClr val="accent2"/>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tx1"/>
                </a:solidFill>
              </a:endParaRPr>
            </a:p>
          </p:txBody>
        </p:sp>
      </p:grpSp>
      <p:sp>
        <p:nvSpPr>
          <p:cNvPr id="5" name="Title 4"/>
          <p:cNvSpPr>
            <a:spLocks noGrp="1"/>
          </p:cNvSpPr>
          <p:nvPr>
            <p:ph type="title" hasCustomPrompt="1"/>
          </p:nvPr>
        </p:nvSpPr>
        <p:spPr>
          <a:xfrm>
            <a:off x="856343" y="2419235"/>
            <a:ext cx="5239658" cy="584775"/>
          </a:xfrm>
          <a:prstGeom prst="rect">
            <a:avLst/>
          </a:prstGeom>
        </p:spPr>
        <p:txBody>
          <a:bodyPr>
            <a:normAutofit/>
          </a:bodyPr>
          <a:lstStyle>
            <a:lvl1pPr algn="l">
              <a:lnSpc>
                <a:spcPct val="100000"/>
              </a:lnSpc>
              <a:defRPr sz="3200"/>
            </a:lvl1pPr>
          </a:lstStyle>
          <a:p>
            <a:pPr lvl="0"/>
            <a:r>
              <a:rPr lang="en-US"/>
              <a:t>Click to add title</a:t>
            </a:r>
          </a:p>
        </p:txBody>
      </p:sp>
      <p:sp>
        <p:nvSpPr>
          <p:cNvPr id="25" name="Text Placeholder 24"/>
          <p:cNvSpPr>
            <a:spLocks noGrp="1"/>
          </p:cNvSpPr>
          <p:nvPr>
            <p:ph type="body" sz="quarter" idx="1" hasCustomPrompt="1"/>
          </p:nvPr>
        </p:nvSpPr>
        <p:spPr>
          <a:xfrm>
            <a:off x="856343" y="3015864"/>
            <a:ext cx="5239658" cy="1104991"/>
          </a:xfrm>
          <a:prstGeom prst="rect">
            <a:avLst/>
          </a:prstGeom>
        </p:spPr>
        <p:txBody>
          <a:bodyPr anchor="t">
            <a:normAutofit/>
          </a:bodyPr>
          <a:lstStyle>
            <a:lvl1pPr marL="0" indent="0" algn="l">
              <a:lnSpc>
                <a:spcPct val="120000"/>
              </a:lnSpc>
              <a:buFont typeface="+mj-lt"/>
              <a:buNone/>
              <a:defRPr sz="2000" b="0">
                <a:solidFill>
                  <a:schemeClr val="tx1"/>
                </a:solidFill>
                <a:latin typeface="+mn-lt"/>
              </a:defRPr>
            </a:lvl1pPr>
          </a:lstStyle>
          <a:p>
            <a:pPr lvl="0"/>
            <a:r>
              <a:rPr lang="en-US"/>
              <a:t>Click to add text</a:t>
            </a:r>
          </a:p>
        </p:txBody>
      </p:sp>
      <p:sp>
        <p:nvSpPr>
          <p:cNvPr id="4" name="Date Placeholder 3"/>
          <p:cNvSpPr>
            <a:spLocks noGrp="1"/>
          </p:cNvSpPr>
          <p:nvPr>
            <p:ph type="dt" sz="half" idx="10"/>
          </p:nvPr>
        </p:nvSpPr>
        <p:spPr/>
        <p:txBody>
          <a:bodyPr/>
          <a:lstStyle/>
          <a:p>
            <a:fld id="{2A27A813-B2FD-42E1-9222-83B574E99074}" type="datetime1">
              <a:rPr lang="zh-CN" altLang="en-US" smtClean="0"/>
              <a:t>2023/12/25</a:t>
            </a:fld>
            <a:endParaRPr lang="en-US" altLang="zh-CN"/>
          </a:p>
        </p:txBody>
      </p:sp>
      <p:sp>
        <p:nvSpPr>
          <p:cNvPr id="6" name="Footer Placeholder 5"/>
          <p:cNvSpPr>
            <a:spLocks noGrp="1"/>
          </p:cNvSpPr>
          <p:nvPr>
            <p:ph type="ftr" sz="quarter" idx="11"/>
          </p:nvPr>
        </p:nvSpPr>
        <p:spPr/>
        <p:txBody>
          <a:bodyPr/>
          <a:lstStyle/>
          <a:p>
            <a:r>
              <a:rPr lang="af-ZA" altLang="zh-CN"/>
              <a:t>OfficePLUS</a:t>
            </a:r>
            <a:endParaRPr lang="zh-CN" altLang="en-US"/>
          </a:p>
        </p:txBody>
      </p:sp>
      <p:sp>
        <p:nvSpPr>
          <p:cNvPr id="8" name="Slide Number Placeholder 7"/>
          <p:cNvSpPr>
            <a:spLocks noGrp="1"/>
          </p:cNvSpPr>
          <p:nvPr>
            <p:ph type="sldNum" sz="quarter" idx="12"/>
          </p:nvPr>
        </p:nvSpPr>
        <p:spPr/>
        <p:txBody>
          <a:bodyPr/>
          <a:lstStyle/>
          <a:p>
            <a:fld id="{7F65B630-C7FF-41C0-9923-C5E5E29EED81}" type="slidenum">
              <a:rPr lang="en-US" altLang="zh-CN" smtClean="0"/>
              <a:t>‹#›</a:t>
            </a:fld>
            <a:endParaRPr lang="en-US" altLang="zh-CN"/>
          </a:p>
        </p:txBody>
      </p:sp>
    </p:spTree>
    <p:extLst>
      <p:ext uri="{BB962C8B-B14F-4D97-AF65-F5344CB8AC3E}">
        <p14:creationId xmlns:p14="http://schemas.microsoft.com/office/powerpoint/2010/main" val="2786512752"/>
      </p:ext>
    </p:extLst>
  </p:cSld>
  <p:clrMapOvr>
    <a:overrideClrMapping bg1="dk1" tx1="lt1" bg2="dk2" tx2="lt2" accent1="accent1" accent2="accent2" accent3="accent3" accent4="accent4" accent5="accent5" accent6="accent6" hlink="hlink" folHlink="folHlink"/>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bg>
      <p:bgRef idx="1001">
        <a:schemeClr val="bg1"/>
      </p:bgRef>
    </p:bg>
    <p:spTree>
      <p:nvGrpSpPr>
        <p:cNvPr id="1" name=""/>
        <p:cNvGrpSpPr/>
        <p:nvPr/>
      </p:nvGrpSpPr>
      <p:grpSpPr>
        <a:xfrm>
          <a:off x="0" y="0"/>
          <a:ext cx="0" cy="0"/>
        </a:xfrm>
      </p:grpSpPr>
      <p:sp>
        <p:nvSpPr>
          <p:cNvPr id="6" name="Rectangle 5"/>
          <p:cNvSpPr/>
          <p:nvPr/>
        </p:nvSpPr>
        <p:spPr>
          <a:xfrm>
            <a:off x="0" y="0"/>
            <a:ext cx="12192000" cy="6858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p>
        </p:txBody>
      </p:sp>
      <p:sp>
        <p:nvSpPr>
          <p:cNvPr id="7" name="Title 6"/>
          <p:cNvSpPr>
            <a:spLocks noGrp="1"/>
          </p:cNvSpPr>
          <p:nvPr>
            <p:ph type="title" hasCustomPrompt="1"/>
          </p:nvPr>
        </p:nvSpPr>
        <p:spPr>
          <a:xfrm>
            <a:off x="660399" y="0"/>
            <a:ext cx="10858500" cy="1028700"/>
          </a:xfrm>
          <a:prstGeom prst="rect">
            <a:avLst/>
          </a:prstGeom>
        </p:spPr>
        <p:txBody>
          <a:bodyPr anchor="b" anchorCtr="0">
            <a:normAutofit/>
          </a:bodyPr>
          <a:lstStyle>
            <a:lvl1pPr>
              <a:lnSpc>
                <a:spcPct val="100000"/>
              </a:lnSpc>
              <a:defRPr>
                <a:solidFill>
                  <a:schemeClr val="tx1"/>
                </a:solidFill>
              </a:defRPr>
            </a:lvl1pPr>
          </a:lstStyle>
          <a:p>
            <a:pPr lvl="0"/>
            <a:r>
              <a:rPr lang="en-US"/>
              <a:t>Click to add title</a:t>
            </a:r>
          </a:p>
        </p:txBody>
      </p:sp>
      <p:sp>
        <p:nvSpPr>
          <p:cNvPr id="2" name="Date Placeholder 1"/>
          <p:cNvSpPr>
            <a:spLocks noGrp="1"/>
          </p:cNvSpPr>
          <p:nvPr>
            <p:ph type="dt" sz="half" idx="10"/>
          </p:nvPr>
        </p:nvSpPr>
        <p:spPr/>
        <p:txBody>
          <a:bodyPr/>
          <a:lstStyle/>
          <a:p>
            <a:fld id="{0D3978B1-822A-48DD-9412-1B7D6807ED91}" type="datetime1">
              <a:rPr lang="zh-CN" altLang="en-US" smtClean="0"/>
              <a:t>2023/12/25</a:t>
            </a:fld>
            <a:endParaRPr lang="zh-CN" altLang="en-US"/>
          </a:p>
        </p:txBody>
      </p:sp>
      <p:sp>
        <p:nvSpPr>
          <p:cNvPr id="3" name="Footer Placeholder 2"/>
          <p:cNvSpPr>
            <a:spLocks noGrp="1"/>
          </p:cNvSpPr>
          <p:nvPr>
            <p:ph type="ftr" sz="quarter" idx="11"/>
          </p:nvPr>
        </p:nvSpPr>
        <p:spPr/>
        <p:txBody>
          <a:bodyPr/>
          <a:lstStyle/>
          <a:p>
            <a:r>
              <a:rPr lang="af-ZA" altLang="zh-CN"/>
              <a:t>OfficePLUS</a:t>
            </a:r>
            <a:endParaRPr lang="zh-CN" altLang="en-US"/>
          </a:p>
        </p:txBody>
      </p:sp>
      <p:sp>
        <p:nvSpPr>
          <p:cNvPr id="4" name="Slide Number Placeholder 3"/>
          <p:cNvSpPr>
            <a:spLocks noGrp="1"/>
          </p:cNvSpPr>
          <p:nvPr>
            <p:ph type="sldNum" sz="quarter" idx="12"/>
          </p:nvPr>
        </p:nvSpPr>
        <p:spPr/>
        <p:txBody>
          <a:bodyPr/>
          <a:lstStyle/>
          <a:p>
            <a:fld id="{7F65B630-C7FF-41C0-9923-C5E5E29EED81}" type="slidenum">
              <a:rPr lang="zh-CN" altLang="en-US" smtClean="0"/>
              <a:t>‹#›</a:t>
            </a:fld>
            <a:endParaRPr lang="zh-CN" altLang="en-US"/>
          </a:p>
        </p:txBody>
      </p:sp>
    </p:spTree>
    <p:extLst>
      <p:ext uri="{BB962C8B-B14F-4D97-AF65-F5344CB8AC3E}">
        <p14:creationId xmlns:p14="http://schemas.microsoft.com/office/powerpoint/2010/main" val="891172330"/>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6983D36A-0885-4071-9EF1-0FE4286E17CF}" type="datetime1">
              <a:rPr lang="zh-CN" altLang="en-US" smtClean="0"/>
              <a:t>2023/12/25</a:t>
            </a:fld>
            <a:endParaRPr lang="en-US"/>
          </a:p>
        </p:txBody>
      </p:sp>
      <p:sp>
        <p:nvSpPr>
          <p:cNvPr id="3" name="Footer Placeholder 2"/>
          <p:cNvSpPr>
            <a:spLocks noGrp="1"/>
          </p:cNvSpPr>
          <p:nvPr>
            <p:ph type="ftr" sz="quarter" idx="11"/>
          </p:nvPr>
        </p:nvSpPr>
        <p:spPr/>
        <p:txBody>
          <a:bodyPr/>
          <a:lstStyle/>
          <a:p>
            <a:r>
              <a:rPr lang="en-US"/>
              <a:t>OfficePLUS</a:t>
            </a:r>
            <a:endParaRPr lang="en-US"/>
          </a:p>
        </p:txBody>
      </p:sp>
      <p:sp>
        <p:nvSpPr>
          <p:cNvPr id="4" name="Slide Number Placeholder 3"/>
          <p:cNvSpPr>
            <a:spLocks noGrp="1"/>
          </p:cNvSpPr>
          <p:nvPr>
            <p:ph type="sldNum" sz="quarter" idx="12"/>
          </p:nvPr>
        </p:nvSpPr>
        <p:spPr/>
        <p:txBody>
          <a:bodyPr/>
          <a:lstStyle/>
          <a:p>
            <a:fld id="{C8BB1146-E542-4D4E-B8E9-6919A11DDD48}" type="slidenum">
              <a:rPr lang="en-US" smtClean="0"/>
              <a:t>‹#›</a:t>
            </a:fld>
            <a:endParaRPr lang="en-US"/>
          </a:p>
        </p:txBody>
      </p:sp>
    </p:spTree>
    <p:extLst>
      <p:ext uri="{BB962C8B-B14F-4D97-AF65-F5344CB8AC3E}">
        <p14:creationId xmlns:p14="http://schemas.microsoft.com/office/powerpoint/2010/main" val="159203495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Closing">
    <p:bg>
      <p:bgPr>
        <a:gradFill>
          <a:gsLst>
            <a:gs pos="100000">
              <a:schemeClr val="accent1"/>
            </a:gs>
            <a:gs pos="0">
              <a:schemeClr val="accent1">
                <a:lumMod val="75000"/>
              </a:schemeClr>
            </a:gs>
          </a:gsLst>
          <a:lin ang="2700000" scaled="1"/>
        </a:gradFill>
        <a:effectLst/>
      </p:bgPr>
    </p:bg>
    <p:spTree>
      <p:nvGrpSpPr>
        <p:cNvPr id="1" name=""/>
        <p:cNvGrpSpPr/>
        <p:nvPr/>
      </p:nvGrpSpPr>
      <p:grpSpPr>
        <a:xfrm>
          <a:off x="0" y="0"/>
          <a:ext cx="0" cy="0"/>
        </a:xfrm>
      </p:grpSpPr>
      <p:grpSp>
        <p:nvGrpSpPr>
          <p:cNvPr id="8" name="Group 7">
            <a:extLst>
              <a:ext uri="{FF2B5EF4-FFF2-40B4-BE49-F238E27FC236}">
                <a16:creationId xmlns:a16="http://schemas.microsoft.com/office/drawing/2014/main" id="{6D4445EE-7F3B-D4B1-BE08-9236C7D324BD}"/>
              </a:ext>
            </a:extLst>
          </p:cNvPr>
          <p:cNvGrpSpPr/>
          <p:nvPr userDrawn="1"/>
        </p:nvGrpSpPr>
        <p:grpSpPr>
          <a:xfrm>
            <a:off x="-1" y="0"/>
            <a:ext cx="12192002" cy="6858000"/>
            <a:chOff x="-1" y="0"/>
            <a:chExt cx="12192002" cy="6858000"/>
          </a:xfrm>
        </p:grpSpPr>
        <p:sp>
          <p:nvSpPr>
            <p:cNvPr id="20" name="Freeform: Shape 19">
              <a:extLst>
                <a:ext uri="{FF2B5EF4-FFF2-40B4-BE49-F238E27FC236}">
                  <a16:creationId xmlns:a16="http://schemas.microsoft.com/office/drawing/2014/main" id="{2E1A4FDA-AF0B-A1E1-643E-19648DC9C54A}"/>
                </a:ext>
              </a:extLst>
            </p:cNvPr>
            <p:cNvSpPr/>
            <p:nvPr userDrawn="1"/>
          </p:nvSpPr>
          <p:spPr>
            <a:xfrm>
              <a:off x="0" y="0"/>
              <a:ext cx="6912944" cy="723901"/>
            </a:xfrm>
            <a:custGeom>
              <a:gdLst>
                <a:gd name="connsiteX0" fmla="*/ 0 w 6912944"/>
                <a:gd name="connsiteY0" fmla="*/ 0 h 723901"/>
                <a:gd name="connsiteX1" fmla="*/ 6912944 w 6912944"/>
                <a:gd name="connsiteY1" fmla="*/ 0 h 723901"/>
                <a:gd name="connsiteX2" fmla="*/ 6859490 w 6912944"/>
                <a:gd name="connsiteY2" fmla="*/ 26436 h 723901"/>
                <a:gd name="connsiteX3" fmla="*/ 3456472 w 6912944"/>
                <a:gd name="connsiteY3" fmla="*/ 723901 h 723901"/>
                <a:gd name="connsiteX4" fmla="*/ 53454 w 6912944"/>
                <a:gd name="connsiteY4" fmla="*/ 26436 h 723901"/>
              </a:gdLst>
              <a:cxnLst>
                <a:cxn ang="0">
                  <a:pos x="connsiteX0" y="connsiteY0"/>
                </a:cxn>
                <a:cxn ang="0">
                  <a:pos x="connsiteX1" y="connsiteY1"/>
                </a:cxn>
                <a:cxn ang="0">
                  <a:pos x="connsiteX2" y="connsiteY2"/>
                </a:cxn>
                <a:cxn ang="0">
                  <a:pos x="connsiteX3" y="connsiteY3"/>
                </a:cxn>
                <a:cxn ang="0">
                  <a:pos x="connsiteX4" y="connsiteY4"/>
                </a:cxn>
              </a:cxnLst>
              <a:rect l="l" t="t" r="r" b="b"/>
              <a:pathLst>
                <a:path w="6912944" h="723901">
                  <a:moveTo>
                    <a:pt x="0" y="0"/>
                  </a:moveTo>
                  <a:lnTo>
                    <a:pt x="6912944" y="0"/>
                  </a:lnTo>
                  <a:lnTo>
                    <a:pt x="6859490" y="26436"/>
                  </a:lnTo>
                  <a:cubicBezTo>
                    <a:pt x="5934716" y="462157"/>
                    <a:pt x="4749134" y="723901"/>
                    <a:pt x="3456472" y="723901"/>
                  </a:cubicBezTo>
                  <a:cubicBezTo>
                    <a:pt x="2163811" y="723901"/>
                    <a:pt x="978228" y="462157"/>
                    <a:pt x="53454" y="26436"/>
                  </a:cubicBezTo>
                  <a:close/>
                </a:path>
              </a:pathLst>
            </a:custGeom>
            <a:gradFill flip="none" rotWithShape="1">
              <a:gsLst>
                <a:gs pos="100000">
                  <a:schemeClr val="accent1"/>
                </a:gs>
                <a:gs pos="0">
                  <a:schemeClr val="accent1"/>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tx1"/>
                </a:solidFill>
              </a:endParaRPr>
            </a:p>
          </p:txBody>
        </p:sp>
        <p:sp>
          <p:nvSpPr>
            <p:cNvPr id="15" name="Freeform: Shape 14">
              <a:extLst>
                <a:ext uri="{FF2B5EF4-FFF2-40B4-BE49-F238E27FC236}">
                  <a16:creationId xmlns:a16="http://schemas.microsoft.com/office/drawing/2014/main" id="{55937E4F-97DD-8622-4479-3D70874212F8}"/>
                </a:ext>
              </a:extLst>
            </p:cNvPr>
            <p:cNvSpPr/>
            <p:nvPr/>
          </p:nvSpPr>
          <p:spPr>
            <a:xfrm>
              <a:off x="-1" y="3945358"/>
              <a:ext cx="12191023" cy="2912641"/>
            </a:xfrm>
            <a:custGeom>
              <a:gdLst>
                <a:gd name="connsiteX0" fmla="*/ 3467526 w 5362575"/>
                <a:gd name="connsiteY0" fmla="*/ 1176219 h 1626978"/>
                <a:gd name="connsiteX1" fmla="*/ 5362575 w 5362575"/>
                <a:gd name="connsiteY1" fmla="*/ 50400 h 1626978"/>
                <a:gd name="connsiteX2" fmla="*/ 5362575 w 5362575"/>
                <a:gd name="connsiteY2" fmla="*/ 1626978 h 1626978"/>
                <a:gd name="connsiteX3" fmla="*/ 0 w 5362575"/>
                <a:gd name="connsiteY3" fmla="*/ 1626978 h 1626978"/>
                <a:gd name="connsiteX4" fmla="*/ 0 w 5362575"/>
                <a:gd name="connsiteY4" fmla="*/ 723817 h 1626978"/>
                <a:gd name="connsiteX5" fmla="*/ 1014324 w 5362575"/>
                <a:gd name="connsiteY5" fmla="*/ 866663 h 1626978"/>
                <a:gd name="connsiteX6" fmla="*/ 3467526 w 5362575"/>
                <a:gd name="connsiteY6" fmla="*/ 1176219 h 1626978"/>
                <a:gd name="connsiteX7" fmla="*/ 5354212 w 5362575"/>
                <a:gd name="connsiteY7" fmla="*/ 8 h 15769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62575" h="1626978">
                  <a:moveTo>
                    <a:pt x="3467526" y="1176219"/>
                  </a:moveTo>
                  <a:cubicBezTo>
                    <a:pt x="3943556" y="972744"/>
                    <a:pt x="4505700" y="-262118"/>
                    <a:pt x="5362575" y="50400"/>
                  </a:cubicBezTo>
                  <a:lnTo>
                    <a:pt x="5362575" y="1626978"/>
                  </a:lnTo>
                  <a:lnTo>
                    <a:pt x="0" y="1626978"/>
                  </a:lnTo>
                  <a:lnTo>
                    <a:pt x="0" y="723817"/>
                  </a:lnTo>
                  <a:cubicBezTo>
                    <a:pt x="276222" y="572324"/>
                    <a:pt x="577043" y="566353"/>
                    <a:pt x="1014324" y="866663"/>
                  </a:cubicBezTo>
                  <a:cubicBezTo>
                    <a:pt x="1285982" y="1015547"/>
                    <a:pt x="2336973" y="1726649"/>
                    <a:pt x="3467526" y="1176219"/>
                  </a:cubicBezTo>
                  <a:close/>
                </a:path>
              </a:pathLst>
            </a:custGeom>
            <a:gradFill flip="none" rotWithShape="1">
              <a:gsLst>
                <a:gs pos="100000">
                  <a:schemeClr val="accent1"/>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a:t> </a:t>
              </a:r>
              <a:endParaRPr lang="zh-CN" altLang="en-US"/>
            </a:p>
          </p:txBody>
        </p:sp>
        <p:sp>
          <p:nvSpPr>
            <p:cNvPr id="6" name="Freeform: Shape 5">
              <a:extLst>
                <a:ext uri="{FF2B5EF4-FFF2-40B4-BE49-F238E27FC236}">
                  <a16:creationId xmlns:a16="http://schemas.microsoft.com/office/drawing/2014/main" id="{E857CD36-3202-6722-44BD-4D8F780BE934}"/>
                </a:ext>
              </a:extLst>
            </p:cNvPr>
            <p:cNvSpPr/>
            <p:nvPr userDrawn="1"/>
          </p:nvSpPr>
          <p:spPr>
            <a:xfrm>
              <a:off x="978" y="467251"/>
              <a:ext cx="12191023" cy="6390749"/>
            </a:xfrm>
            <a:custGeom>
              <a:gdLst>
                <a:gd name="connsiteX0" fmla="*/ 9206830 w 12191023"/>
                <a:gd name="connsiteY0" fmla="*/ 0 h 6390749"/>
                <a:gd name="connsiteX1" fmla="*/ 12040255 w 12191023"/>
                <a:gd name="connsiteY1" fmla="*/ 2833425 h 6390749"/>
                <a:gd name="connsiteX2" fmla="*/ 11912870 w 12191023"/>
                <a:gd name="connsiteY2" fmla="*/ 3675999 h 6390749"/>
                <a:gd name="connsiteX3" fmla="*/ 11846211 w 12191023"/>
                <a:gd name="connsiteY3" fmla="*/ 3858125 h 6390749"/>
                <a:gd name="connsiteX4" fmla="*/ 11905669 w 12191023"/>
                <a:gd name="connsiteY4" fmla="*/ 3862744 h 6390749"/>
                <a:gd name="connsiteX5" fmla="*/ 12191023 w 12191023"/>
                <a:gd name="connsiteY5" fmla="*/ 3917615 h 6390749"/>
                <a:gd name="connsiteX6" fmla="*/ 12191023 w 12191023"/>
                <a:gd name="connsiteY6" fmla="*/ 6390749 h 6390749"/>
                <a:gd name="connsiteX7" fmla="*/ 0 w 12191023"/>
                <a:gd name="connsiteY7" fmla="*/ 6390749 h 6390749"/>
                <a:gd name="connsiteX8" fmla="*/ 0 w 12191023"/>
                <a:gd name="connsiteY8" fmla="*/ 4555656 h 6390749"/>
                <a:gd name="connsiteX9" fmla="*/ 4655916 w 12191023"/>
                <a:gd name="connsiteY9" fmla="*/ 6119761 h 6390749"/>
                <a:gd name="connsiteX10" fmla="*/ 8176788 w 12191023"/>
                <a:gd name="connsiteY10" fmla="*/ 5668636 h 6390749"/>
                <a:gd name="connsiteX11" fmla="*/ 8448826 w 12191023"/>
                <a:gd name="connsiteY11" fmla="*/ 5561210 h 6390749"/>
                <a:gd name="connsiteX12" fmla="*/ 8364256 w 12191023"/>
                <a:gd name="connsiteY12" fmla="*/ 5539465 h 6390749"/>
                <a:gd name="connsiteX13" fmla="*/ 6373405 w 12191023"/>
                <a:gd name="connsiteY13" fmla="*/ 2833425 h 6390749"/>
                <a:gd name="connsiteX14" fmla="*/ 9206830 w 12191023"/>
                <a:gd name="connsiteY14" fmla="*/ 0 h 63907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1023" h="6390749">
                  <a:moveTo>
                    <a:pt x="9206830" y="0"/>
                  </a:moveTo>
                  <a:cubicBezTo>
                    <a:pt x="10771687" y="0"/>
                    <a:pt x="12040255" y="1268568"/>
                    <a:pt x="12040255" y="2833425"/>
                  </a:cubicBezTo>
                  <a:cubicBezTo>
                    <a:pt x="12040255" y="3126836"/>
                    <a:pt x="11995657" y="3409830"/>
                    <a:pt x="11912870" y="3675999"/>
                  </a:cubicBezTo>
                  <a:lnTo>
                    <a:pt x="11846211" y="3858125"/>
                  </a:lnTo>
                  <a:lnTo>
                    <a:pt x="11905669" y="3862744"/>
                  </a:lnTo>
                  <a:cubicBezTo>
                    <a:pt x="11998636" y="3873572"/>
                    <a:pt x="12093493" y="3891787"/>
                    <a:pt x="12191023" y="3917615"/>
                  </a:cubicBezTo>
                  <a:lnTo>
                    <a:pt x="12191023" y="6390749"/>
                  </a:lnTo>
                  <a:lnTo>
                    <a:pt x="0" y="6390749"/>
                  </a:lnTo>
                  <a:lnTo>
                    <a:pt x="0" y="4555656"/>
                  </a:lnTo>
                  <a:cubicBezTo>
                    <a:pt x="0" y="4555656"/>
                    <a:pt x="1502887" y="6006212"/>
                    <a:pt x="4655916" y="6119761"/>
                  </a:cubicBezTo>
                  <a:cubicBezTo>
                    <a:pt x="6232431" y="6176537"/>
                    <a:pt x="7349220" y="5970424"/>
                    <a:pt x="8176788" y="5668636"/>
                  </a:cubicBezTo>
                  <a:lnTo>
                    <a:pt x="8448826" y="5561210"/>
                  </a:lnTo>
                  <a:lnTo>
                    <a:pt x="8364256" y="5539465"/>
                  </a:lnTo>
                  <a:cubicBezTo>
                    <a:pt x="7210858" y="5180721"/>
                    <a:pt x="6373405" y="4104872"/>
                    <a:pt x="6373405" y="2833425"/>
                  </a:cubicBezTo>
                  <a:cubicBezTo>
                    <a:pt x="6373405" y="1268568"/>
                    <a:pt x="7641973" y="0"/>
                    <a:pt x="9206830" y="0"/>
                  </a:cubicBezTo>
                  <a:close/>
                </a:path>
              </a:pathLst>
            </a:custGeom>
            <a:gradFill flip="none" rotWithShape="1">
              <a:gsLst>
                <a:gs pos="100000">
                  <a:schemeClr val="accent2"/>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p>
          </p:txBody>
        </p:sp>
        <p:sp>
          <p:nvSpPr>
            <p:cNvPr id="16" name="Oval 15">
              <a:extLst>
                <a:ext uri="{FF2B5EF4-FFF2-40B4-BE49-F238E27FC236}">
                  <a16:creationId xmlns:a16="http://schemas.microsoft.com/office/drawing/2014/main" id="{B51DDE9B-3B96-DBB5-11FF-5DD6CBC0F252}"/>
                </a:ext>
              </a:extLst>
            </p:cNvPr>
            <p:cNvSpPr/>
            <p:nvPr userDrawn="1"/>
          </p:nvSpPr>
          <p:spPr>
            <a:xfrm>
              <a:off x="6199810" y="595575"/>
              <a:ext cx="5666849" cy="5666849"/>
            </a:xfrm>
            <a:prstGeom prst="ellipse">
              <a:avLst/>
            </a:prstGeom>
            <a:blipFill rotWithShape="0">
              <a:blip r:embed="rId1"/>
              <a:stretch>
                <a:fillRect l="-1419" r="-48580"/>
              </a:stretch>
            </a:blip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a:t> </a:t>
              </a:r>
              <a:endParaRPr lang="zh-CN" altLang="en-US"/>
            </a:p>
          </p:txBody>
        </p:sp>
        <p:sp>
          <p:nvSpPr>
            <p:cNvPr id="22" name="Freeform: Shape 21">
              <a:extLst>
                <a:ext uri="{FF2B5EF4-FFF2-40B4-BE49-F238E27FC236}">
                  <a16:creationId xmlns:a16="http://schemas.microsoft.com/office/drawing/2014/main" id="{F738010A-4723-4C41-2C96-13F1A15F4DF5}"/>
                </a:ext>
              </a:extLst>
            </p:cNvPr>
            <p:cNvSpPr/>
            <p:nvPr userDrawn="1"/>
          </p:nvSpPr>
          <p:spPr>
            <a:xfrm>
              <a:off x="0" y="0"/>
              <a:ext cx="5842400" cy="497368"/>
            </a:xfrm>
            <a:custGeom>
              <a:gdLst>
                <a:gd name="connsiteX0" fmla="*/ 0 w 5842400"/>
                <a:gd name="connsiteY0" fmla="*/ 0 h 497368"/>
                <a:gd name="connsiteX1" fmla="*/ 5842400 w 5842400"/>
                <a:gd name="connsiteY1" fmla="*/ 0 h 497368"/>
                <a:gd name="connsiteX2" fmla="*/ 5471269 w 5842400"/>
                <a:gd name="connsiteY2" fmla="*/ 128724 h 497368"/>
                <a:gd name="connsiteX3" fmla="*/ 2921200 w 5842400"/>
                <a:gd name="connsiteY3" fmla="*/ 497368 h 497368"/>
                <a:gd name="connsiteX4" fmla="*/ 371132 w 5842400"/>
                <a:gd name="connsiteY4" fmla="*/ 128724 h 497368"/>
              </a:gdLst>
              <a:cxnLst>
                <a:cxn ang="0">
                  <a:pos x="connsiteX0" y="connsiteY0"/>
                </a:cxn>
                <a:cxn ang="0">
                  <a:pos x="connsiteX1" y="connsiteY1"/>
                </a:cxn>
                <a:cxn ang="0">
                  <a:pos x="connsiteX2" y="connsiteY2"/>
                </a:cxn>
                <a:cxn ang="0">
                  <a:pos x="connsiteX3" y="connsiteY3"/>
                </a:cxn>
                <a:cxn ang="0">
                  <a:pos x="connsiteX4" y="connsiteY4"/>
                </a:cxn>
              </a:cxnLst>
              <a:rect l="l" t="t" r="r" b="b"/>
              <a:pathLst>
                <a:path w="5842400" h="497368">
                  <a:moveTo>
                    <a:pt x="0" y="0"/>
                  </a:moveTo>
                  <a:lnTo>
                    <a:pt x="5842400" y="0"/>
                  </a:lnTo>
                  <a:lnTo>
                    <a:pt x="5471269" y="128724"/>
                  </a:lnTo>
                  <a:cubicBezTo>
                    <a:pt x="4713228" y="363825"/>
                    <a:pt x="3844530" y="497368"/>
                    <a:pt x="2921200" y="497368"/>
                  </a:cubicBezTo>
                  <a:cubicBezTo>
                    <a:pt x="1997871" y="497368"/>
                    <a:pt x="1129173" y="363825"/>
                    <a:pt x="371132" y="128724"/>
                  </a:cubicBezTo>
                  <a:close/>
                </a:path>
              </a:pathLst>
            </a:custGeom>
            <a:gradFill flip="none" rotWithShape="1">
              <a:gsLst>
                <a:gs pos="100000">
                  <a:schemeClr val="accent2"/>
                </a:gs>
                <a:gs pos="0">
                  <a:schemeClr val="accent2">
                    <a:alpha val="0"/>
                  </a:schemeClr>
                </a:gs>
              </a:gsLst>
              <a:lin ang="10800000" scaled="1"/>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tx1"/>
                </a:solidFill>
              </a:endParaRPr>
            </a:p>
          </p:txBody>
        </p:sp>
      </p:grpSp>
      <p:sp>
        <p:nvSpPr>
          <p:cNvPr id="5" name="Title 4"/>
          <p:cNvSpPr>
            <a:spLocks noGrp="1"/>
          </p:cNvSpPr>
          <p:nvPr userDrawn="1">
            <p:ph type="ctrTitle" hasCustomPrompt="1"/>
          </p:nvPr>
        </p:nvSpPr>
        <p:spPr>
          <a:xfrm>
            <a:off x="660400" y="1035660"/>
            <a:ext cx="5666849" cy="2624166"/>
          </a:xfrm>
          <a:prstGeom prst="rect">
            <a:avLst/>
          </a:prstGeom>
        </p:spPr>
        <p:txBody>
          <a:bodyPr wrap="square" anchor="b">
            <a:normAutofit/>
          </a:bodyPr>
          <a:lstStyle>
            <a:lvl1pPr>
              <a:lnSpc>
                <a:spcPct val="100000"/>
              </a:lnSpc>
              <a:defRPr sz="5400">
                <a:ln w="19050">
                  <a:noFill/>
                </a:ln>
                <a:solidFill>
                  <a:schemeClr val="tx1"/>
                </a:solidFill>
              </a:defRPr>
            </a:lvl1pPr>
          </a:lstStyle>
          <a:p>
            <a:pPr lvl="0"/>
            <a:r>
              <a:rPr lang="en-US"/>
              <a:t>Click to add title</a:t>
            </a:r>
          </a:p>
        </p:txBody>
      </p:sp>
      <p:sp>
        <p:nvSpPr>
          <p:cNvPr id="4" name="Text Placeholder 3"/>
          <p:cNvSpPr>
            <a:spLocks noGrp="1"/>
          </p:cNvSpPr>
          <p:nvPr userDrawn="1">
            <p:ph type="body" sz="quarter" idx="13" hasCustomPrompt="1"/>
          </p:nvPr>
        </p:nvSpPr>
        <p:spPr>
          <a:xfrm>
            <a:off x="660400" y="5857100"/>
            <a:ext cx="5666849" cy="276999"/>
          </a:xfrm>
          <a:prstGeom prst="rect">
            <a:avLst/>
          </a:prstGeom>
        </p:spPr>
        <p:txBody>
          <a:bodyPr wrap="square" lIns="90000">
            <a:normAutofit/>
          </a:bodyPr>
          <a:lstStyle>
            <a:lvl1pPr marL="0" indent="0" algn="l">
              <a:lnSpc>
                <a:spcPct val="100000"/>
              </a:lnSpc>
              <a:buNone/>
              <a:defRPr sz="1200">
                <a:solidFill>
                  <a:schemeClr val="tx1"/>
                </a:solidFill>
              </a:defRPr>
            </a:lvl1pPr>
          </a:lstStyle>
          <a:p>
            <a:pPr lvl="0"/>
            <a:r>
              <a:rPr lang="en-US"/>
              <a:t>Presenter name</a:t>
            </a:r>
          </a:p>
        </p:txBody>
      </p:sp>
      <p:sp>
        <p:nvSpPr>
          <p:cNvPr id="7" name="Text Placeholder 6"/>
          <p:cNvSpPr>
            <a:spLocks noGrp="1"/>
          </p:cNvSpPr>
          <p:nvPr userDrawn="1">
            <p:ph type="body" sz="quarter" idx="14" hasCustomPrompt="1"/>
          </p:nvPr>
        </p:nvSpPr>
        <p:spPr>
          <a:xfrm>
            <a:off x="660399" y="5575466"/>
            <a:ext cx="5666849" cy="276999"/>
          </a:xfrm>
          <a:prstGeom prst="rect">
            <a:avLst/>
          </a:prstGeom>
        </p:spPr>
        <p:txBody>
          <a:bodyPr wrap="none">
            <a:normAutofit/>
          </a:bodyPr>
          <a:lstStyle>
            <a:lvl1pPr marL="0" indent="0" algn="l">
              <a:lnSpc>
                <a:spcPct val="100000"/>
              </a:lnSpc>
              <a:buNone/>
              <a:defRPr sz="1200">
                <a:solidFill>
                  <a:schemeClr val="tx1"/>
                </a:solidFill>
              </a:defRPr>
            </a:lvl1pPr>
          </a:lstStyle>
          <a:p>
            <a:pPr lvl="0"/>
            <a:r>
              <a:rPr lang="en-US"/>
              <a:t>www.officeplus.cn</a:t>
            </a:r>
          </a:p>
        </p:txBody>
      </p:sp>
    </p:spTree>
    <p:extLst>
      <p:ext uri="{BB962C8B-B14F-4D97-AF65-F5344CB8AC3E}">
        <p14:creationId xmlns:p14="http://schemas.microsoft.com/office/powerpoint/2010/main" val="937244086"/>
      </p:ext>
    </p:extLst>
  </p:cSld>
  <p:clrMapOvr>
    <a:overrideClrMapping bg1="dk1" tx1="lt1" bg2="dk2" tx2="lt2" accent1="accent1" accent2="accent2" accent3="accent3" accent4="accent4" accent5="accent5" accent6="accent6" hlink="hlink" folHlink="folHlink"/>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660400" y="128587"/>
            <a:ext cx="10858500" cy="900112"/>
          </a:xfrm>
          <a:prstGeom prst="rect">
            <a:avLst/>
          </a:prstGeom>
        </p:spPr>
        <p:txBody>
          <a:bodyPr vert="horz" lIns="91440" tIns="45720" rIns="91440" bIns="45720" rtlCol="0" anchor="b">
            <a:normAutofit/>
          </a:bodyPr>
          <a:lstStyle/>
          <a:p>
            <a:r>
              <a:rPr lang="en-US"/>
              <a:t>Click to add title</a:t>
            </a:r>
          </a:p>
        </p:txBody>
      </p:sp>
      <p:sp>
        <p:nvSpPr>
          <p:cNvPr id="3" name="文本占位符 2"/>
          <p:cNvSpPr>
            <a:spLocks noGrp="1"/>
          </p:cNvSpPr>
          <p:nvPr>
            <p:ph type="body" idx="1"/>
          </p:nvPr>
        </p:nvSpPr>
        <p:spPr>
          <a:xfrm>
            <a:off x="660400" y="1130300"/>
            <a:ext cx="10858500" cy="5003800"/>
          </a:xfrm>
          <a:prstGeom prst="rect">
            <a:avLst/>
          </a:prstGeom>
        </p:spPr>
        <p:txBody>
          <a:bodyPr vert="horz" lIns="91440" tIns="45720" rIns="91440" bIns="45720" rtlCol="0">
            <a:normAutofit/>
          </a:bodyPr>
          <a:lstStyle/>
          <a:p>
            <a:pPr lvl="0"/>
            <a:r>
              <a:rPr lang="en-US"/>
              <a:t>Click to </a:t>
            </a:r>
            <a:r>
              <a:rPr lang="en-US" altLang="zh-CN"/>
              <a:t>add text</a:t>
            </a:r>
            <a:endParaRPr lang="en-US"/>
          </a:p>
          <a:p>
            <a:pPr lvl="1"/>
            <a:r>
              <a:rPr lang="en-US"/>
              <a:t>Second level</a:t>
            </a:r>
          </a:p>
          <a:p>
            <a:pPr lvl="2"/>
            <a:r>
              <a:rPr lang="en-US"/>
              <a:t>Third level</a:t>
            </a:r>
          </a:p>
          <a:p>
            <a:pPr lvl="3"/>
            <a:r>
              <a:rPr lang="en-US"/>
              <a:t>Fourth level</a:t>
            </a:r>
          </a:p>
          <a:p>
            <a:pPr lvl="4"/>
            <a:r>
              <a:rPr lang="en-US"/>
              <a:t>Fifth level</a:t>
            </a:r>
          </a:p>
        </p:txBody>
      </p:sp>
      <p:sp>
        <p:nvSpPr>
          <p:cNvPr id="4" name="日期占位符 3"/>
          <p:cNvSpPr>
            <a:spLocks noGrp="1"/>
          </p:cNvSpPr>
          <p:nvPr>
            <p:ph type="dt" sz="half" idx="2"/>
          </p:nvPr>
        </p:nvSpPr>
        <p:spPr>
          <a:xfrm>
            <a:off x="4718050" y="6409690"/>
            <a:ext cx="2743200" cy="274320"/>
          </a:xfrm>
          <a:prstGeom prst="rect">
            <a:avLst/>
          </a:prstGeom>
        </p:spPr>
        <p:txBody>
          <a:bodyPr vert="horz" lIns="91440" tIns="45720" rIns="91440" bIns="45720" rtlCol="0" anchor="ctr"/>
          <a:lstStyle>
            <a:defPPr>
              <a:defRPr lang="en-US"/>
            </a:defPPr>
            <a:lvl1pPr marL="0" algn="ctr" defTabSz="914400" rtl="0" eaLnBrk="1" latinLnBrk="0" hangingPunct="1">
              <a:defRPr sz="10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68AEBC5-1D0D-411D-9EE3-C6F41EFD080C}" type="datetime1">
              <a:rPr lang="zh-CN" altLang="en-US" smtClean="0"/>
              <a:t>2023/12/25</a:t>
            </a:fld>
            <a:endParaRPr lang="en-US"/>
          </a:p>
        </p:txBody>
      </p:sp>
      <p:sp>
        <p:nvSpPr>
          <p:cNvPr id="5" name="页脚占位符 4"/>
          <p:cNvSpPr>
            <a:spLocks noGrp="1"/>
          </p:cNvSpPr>
          <p:nvPr>
            <p:ph type="ftr" sz="quarter" idx="3"/>
          </p:nvPr>
        </p:nvSpPr>
        <p:spPr>
          <a:xfrm>
            <a:off x="660399" y="6409690"/>
            <a:ext cx="3657600" cy="274320"/>
          </a:xfrm>
          <a:prstGeom prst="rect">
            <a:avLst/>
          </a:prstGeom>
        </p:spPr>
        <p:txBody>
          <a:bodyPr vert="horz" lIns="91440" tIns="45720" rIns="91440" bIns="45720" rtlCol="0" anchor="ctr"/>
          <a:lstStyle>
            <a:defPPr>
              <a:defRPr lang="en-US"/>
            </a:defPPr>
            <a:lvl1pPr marL="0" algn="l" defTabSz="914400" rtl="0" eaLnBrk="1" latinLnBrk="0" hangingPunct="1">
              <a:defRPr sz="10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OfficePLUS</a:t>
            </a:r>
            <a:endParaRPr lang="en-US"/>
          </a:p>
        </p:txBody>
      </p:sp>
      <p:sp>
        <p:nvSpPr>
          <p:cNvPr id="6" name="灯片编号占位符 5"/>
          <p:cNvSpPr>
            <a:spLocks noGrp="1"/>
          </p:cNvSpPr>
          <p:nvPr>
            <p:ph type="sldNum" sz="quarter" idx="4"/>
          </p:nvPr>
        </p:nvSpPr>
        <p:spPr>
          <a:xfrm>
            <a:off x="7861300" y="6409690"/>
            <a:ext cx="3657600" cy="274320"/>
          </a:xfrm>
          <a:prstGeom prst="rect">
            <a:avLst/>
          </a:prstGeom>
        </p:spPr>
        <p:txBody>
          <a:bodyPr vert="horz" lIns="91440" tIns="45720" rIns="91440" bIns="45720" rtlCol="0" anchor="ctr"/>
          <a:lstStyle>
            <a:defPPr>
              <a:defRPr lang="en-US"/>
            </a:defPPr>
            <a:lvl1pPr marL="0" algn="r" defTabSz="914400" rtl="0" eaLnBrk="1" latinLnBrk="0" hangingPunct="1">
              <a:defRPr sz="10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8BB1146-E542-4D4E-B8E9-6919A11DDD4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1"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 Id="rId3" Type="http://schemas.openxmlformats.org/officeDocument/2006/relationships/tags" Target="../tags/tag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12333321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itle 4"/>
          <p:cNvSpPr>
            <a:spLocks noGrp="1"/>
          </p:cNvSpPr>
          <p:nvPr>
            <p:ph type="ctrTitle"/>
          </p:nvPr>
        </p:nvSpPr>
        <p:spPr/>
        <p:txBody>
          <a:bodyPr wrap="square">
            <a:normAutofit/>
          </a:bodyPr>
          <a:lstStyle/>
          <a:p>
            <a:r>
              <a:t>农业新纪元：</a:t>
            </a:r>
            <a:br/>
            <a:r>
              <a:t>基因工程</a:t>
            </a:r>
            <a:endParaRPr lang="zh-CN" altLang="en-US"/>
          </a:p>
        </p:txBody>
      </p:sp>
      <p:sp>
        <p:nvSpPr>
          <p:cNvPr id="9" name="Subtitle 8"/>
          <p:cNvSpPr>
            <a:spLocks noGrp="1"/>
          </p:cNvSpPr>
          <p:nvPr>
            <p:ph type="subTitle" sz="quarter" idx="1"/>
          </p:nvPr>
        </p:nvSpPr>
        <p:spPr/>
        <p:txBody>
          <a:bodyPr wrap="square">
            <a:normAutofit/>
          </a:bodyPr>
          <a:lstStyle/>
          <a:p>
            <a:pPr lvl="0"/>
            <a:r>
              <a:t>重塑农业，赋能未来生产</a:t>
            </a:r>
          </a:p>
        </p:txBody>
      </p:sp>
      <p:sp>
        <p:nvSpPr>
          <p:cNvPr id="4" name="Text Placeholder 3"/>
          <p:cNvSpPr>
            <a:spLocks noGrp="1"/>
          </p:cNvSpPr>
          <p:nvPr>
            <p:ph type="body" sz="quarter" idx="13"/>
          </p:nvPr>
        </p:nvSpPr>
        <p:spPr/>
        <p:txBody>
          <a:bodyPr wrap="square">
            <a:normAutofit/>
          </a:bodyPr>
          <a:lstStyle/>
          <a:p>
            <a:pPr lvl="0"/>
            <a:r>
              <a:t>xxxx，xxx，xxx，xx，xxx</a:t>
            </a:r>
            <a:endParaRPr lang="en-US"/>
          </a:p>
        </p:txBody>
      </p:sp>
      <p:sp>
        <p:nvSpPr>
          <p:cNvPr id="7" name="Text Placeholder 6"/>
          <p:cNvSpPr>
            <a:spLocks noGrp="1"/>
          </p:cNvSpPr>
          <p:nvPr>
            <p:ph type="body" sz="quarter" idx="14"/>
          </p:nvPr>
        </p:nvSpPr>
        <p:spPr/>
        <p:txBody>
          <a:bodyPr wrap="none">
            <a:normAutofit/>
          </a:bodyPr>
          <a:lstStyle/>
          <a:p>
            <a:pPr lvl="0"/>
            <a:r>
              <a:t>608班</a:t>
            </a:r>
            <a:endParaRPr lang="en-US"/>
          </a:p>
        </p:txBody>
      </p:sp>
    </p:spTree>
    <p:custDataLst>
      <p:tags r:id="rId2"/>
    </p:custDataLst>
    <p:extLst>
      <p:ext uri="{BB962C8B-B14F-4D97-AF65-F5344CB8AC3E}">
        <p14:creationId xmlns:p14="http://schemas.microsoft.com/office/powerpoint/2010/main" val="3557383810"/>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1">
            <a:extLst>
              <a:ext uri="{FF2B5EF4-FFF2-40B4-BE49-F238E27FC236}">
                <a16:creationId xmlns:a16="http://schemas.microsoft.com/office/drawing/2014/main" id="{5B9E57BB-D324-3B5A-C0B8-E80AD7F5E81D}"/>
              </a:ext>
            </a:extLst>
          </p:cNvPr>
          <p:cNvGrpSpPr/>
          <p:nvPr/>
        </p:nvGrpSpPr>
        <p:grpSpPr>
          <a:xfrm>
            <a:off x="747483" y="1150565"/>
            <a:ext cx="11024001" cy="4640231"/>
            <a:chOff x="747483" y="1150565"/>
            <a:chExt cx="11024001" cy="4640231"/>
          </a:xfrm>
        </p:grpSpPr>
        <p:grpSp>
          <p:nvGrpSpPr>
            <p:cNvPr id="23" name="Group 22">
              <a:extLst>
                <a:ext uri="{FF2B5EF4-FFF2-40B4-BE49-F238E27FC236}">
                  <a16:creationId xmlns:a16="http://schemas.microsoft.com/office/drawing/2014/main" id="{2DB636B5-2BF5-C616-7542-D43CF93DCCAC}"/>
                </a:ext>
              </a:extLst>
            </p:cNvPr>
            <p:cNvGrpSpPr/>
            <p:nvPr/>
          </p:nvGrpSpPr>
          <p:grpSpPr>
            <a:xfrm>
              <a:off x="4867200" y="1150565"/>
              <a:ext cx="2444900" cy="830997"/>
              <a:chOff x="4867200" y="1150565"/>
              <a:chExt cx="2444900" cy="830997"/>
            </a:xfrm>
          </p:grpSpPr>
          <p:sp>
            <p:nvSpPr>
              <p:cNvPr id="25" name="TextBox 24">
                <a:extLst>
                  <a:ext uri="{FF2B5EF4-FFF2-40B4-BE49-F238E27FC236}">
                    <a16:creationId xmlns:a16="http://schemas.microsoft.com/office/drawing/2014/main" id="{53832FC0-C829-EE28-6F76-5A086ECCB3DE}"/>
                  </a:ext>
                </a:extLst>
              </p:cNvPr>
              <p:cNvSpPr txBox="1"/>
              <p:nvPr/>
            </p:nvSpPr>
            <p:spPr>
              <a:xfrm>
                <a:off x="4867200" y="1150565"/>
                <a:ext cx="2444900" cy="830997"/>
              </a:xfrm>
              <a:prstGeom prst="rect">
                <a:avLst/>
              </a:prstGeom>
              <a:noFill/>
              <a:ln>
                <a:noFill/>
              </a:ln>
            </p:spPr>
            <p:txBody>
              <a:bodyPr wrap="none" lIns="91440" tIns="45720" rIns="91440" bIns="4572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buSzPct val="25000"/>
                </a:pPr>
                <a:r>
                  <a:rPr lang="en-US" altLang="zh-CN" sz="4800" b="1">
                    <a:solidFill>
                      <a:schemeClr val="accent1"/>
                    </a:solidFill>
                  </a:rPr>
                  <a:t>Agenda</a:t>
                </a:r>
              </a:p>
            </p:txBody>
          </p:sp>
        </p:grpSp>
        <p:grpSp>
          <p:nvGrpSpPr>
            <p:cNvPr id="27" name="Group 26">
              <a:extLst>
                <a:ext uri="{FF2B5EF4-FFF2-40B4-BE49-F238E27FC236}">
                  <a16:creationId xmlns:a16="http://schemas.microsoft.com/office/drawing/2014/main" id="{5C58426E-6455-FBCD-7D0D-4016FFFECAA5}"/>
                </a:ext>
              </a:extLst>
            </p:cNvPr>
            <p:cNvGrpSpPr/>
            <p:nvPr/>
          </p:nvGrpSpPr>
          <p:grpSpPr>
            <a:xfrm>
              <a:off x="747483" y="3767880"/>
              <a:ext cx="2387602" cy="2022916"/>
              <a:chOff x="747483" y="3771255"/>
              <a:chExt cx="2387602" cy="2022916"/>
            </a:xfrm>
          </p:grpSpPr>
          <p:grpSp>
            <p:nvGrpSpPr>
              <p:cNvPr id="43" name="Group 42">
                <a:extLst>
                  <a:ext uri="{FF2B5EF4-FFF2-40B4-BE49-F238E27FC236}">
                    <a16:creationId xmlns:a16="http://schemas.microsoft.com/office/drawing/2014/main" id="{F9D0BAE1-6294-D1EB-8362-5992655B24BD}"/>
                  </a:ext>
                </a:extLst>
              </p:cNvPr>
              <p:cNvGrpSpPr/>
              <p:nvPr/>
            </p:nvGrpSpPr>
            <p:grpSpPr>
              <a:xfrm>
                <a:off x="747484" y="4749600"/>
                <a:ext cx="2387601" cy="1044571"/>
                <a:chOff x="660400" y="4334130"/>
                <a:chExt cx="2387601" cy="1044571"/>
              </a:xfrm>
            </p:grpSpPr>
            <p:sp>
              <p:nvSpPr>
                <p:cNvPr id="45" name="Rectangle 44">
                  <a:extLst>
                    <a:ext uri="{FF2B5EF4-FFF2-40B4-BE49-F238E27FC236}">
                      <a16:creationId xmlns:a16="http://schemas.microsoft.com/office/drawing/2014/main" id="{316BFC9B-EC3E-1DA4-440F-C91E26A7E57C}"/>
                    </a:ext>
                  </a:extLst>
                </p:cNvPr>
                <p:cNvSpPr/>
                <p:nvPr/>
              </p:nvSpPr>
              <p:spPr>
                <a:xfrm>
                  <a:off x="660400" y="4334130"/>
                  <a:ext cx="628478" cy="4643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00000"/>
                    </a:lnSpc>
                  </a:pPr>
                  <a:r>
                    <a:rPr kumimoji="1" lang="zh-CN" altLang="en-US" sz="1600" b="1">
                      <a:solidFill>
                        <a:schemeClr val="tx1"/>
                      </a:solidFill>
                    </a:rPr>
                    <a:t>引言</a:t>
                  </a:r>
                </a:p>
              </p:txBody>
            </p:sp>
            <p:sp>
              <p:nvSpPr>
                <p:cNvPr id="46" name="Rectangle 45">
                  <a:extLst>
                    <a:ext uri="{FF2B5EF4-FFF2-40B4-BE49-F238E27FC236}">
                      <a16:creationId xmlns:a16="http://schemas.microsoft.com/office/drawing/2014/main" id="{AD42D270-9694-A607-F9F3-992E0BC6811B}"/>
                    </a:ext>
                  </a:extLst>
                </p:cNvPr>
                <p:cNvSpPr/>
                <p:nvPr/>
              </p:nvSpPr>
              <p:spPr>
                <a:xfrm>
                  <a:off x="660401" y="4736501"/>
                  <a:ext cx="2387600" cy="6422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20000"/>
                    </a:lnSpc>
                  </a:pPr>
                  <a:r>
                    <a:rPr kumimoji="1" lang="zh-CN" altLang="en-US" sz="1200">
                      <a:solidFill>
                        <a:schemeClr val="tx1"/>
                      </a:solidFill>
                    </a:rPr>
                    <a:t>基因工程在农业领域的定义和原理</a:t>
                  </a:r>
                </a:p>
              </p:txBody>
            </p:sp>
          </p:grpSp>
          <p:sp>
            <p:nvSpPr>
              <p:cNvPr id="44" name="Rectangle 43">
                <a:extLst>
                  <a:ext uri="{FF2B5EF4-FFF2-40B4-BE49-F238E27FC236}">
                    <a16:creationId xmlns:a16="http://schemas.microsoft.com/office/drawing/2014/main" id="{63B289B1-FC12-C897-4C63-39F075B2BBB6}"/>
                  </a:ext>
                </a:extLst>
              </p:cNvPr>
              <p:cNvSpPr/>
              <p:nvPr/>
            </p:nvSpPr>
            <p:spPr>
              <a:xfrm>
                <a:off x="747483" y="3771255"/>
                <a:ext cx="2387601" cy="10491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kumimoji="1" lang="en-US" altLang="zh-CN" sz="5400" b="1">
                    <a:solidFill>
                      <a:schemeClr val="tx2"/>
                    </a:solidFill>
                  </a:rPr>
                  <a:t>01</a:t>
                </a:r>
              </a:p>
            </p:txBody>
          </p:sp>
        </p:grpSp>
        <p:grpSp>
          <p:nvGrpSpPr>
            <p:cNvPr id="28" name="Group 27">
              <a:extLst>
                <a:ext uri="{FF2B5EF4-FFF2-40B4-BE49-F238E27FC236}">
                  <a16:creationId xmlns:a16="http://schemas.microsoft.com/office/drawing/2014/main" id="{8D40CEB9-7CA2-AE49-CF9C-CD2991F56ACE}"/>
                </a:ext>
              </a:extLst>
            </p:cNvPr>
            <p:cNvGrpSpPr/>
            <p:nvPr/>
          </p:nvGrpSpPr>
          <p:grpSpPr>
            <a:xfrm>
              <a:off x="2906583" y="3298225"/>
              <a:ext cx="2387601" cy="1758839"/>
              <a:chOff x="3513085" y="3246702"/>
              <a:chExt cx="2387601" cy="1758839"/>
            </a:xfrm>
          </p:grpSpPr>
          <p:grpSp>
            <p:nvGrpSpPr>
              <p:cNvPr id="39" name="Group 38">
                <a:extLst>
                  <a:ext uri="{FF2B5EF4-FFF2-40B4-BE49-F238E27FC236}">
                    <a16:creationId xmlns:a16="http://schemas.microsoft.com/office/drawing/2014/main" id="{CF6C926D-FB9B-7607-43C3-99F6B023755A}"/>
                  </a:ext>
                </a:extLst>
              </p:cNvPr>
              <p:cNvGrpSpPr/>
              <p:nvPr/>
            </p:nvGrpSpPr>
            <p:grpSpPr>
              <a:xfrm>
                <a:off x="3513085" y="4182569"/>
                <a:ext cx="2387601" cy="822972"/>
                <a:chOff x="660400" y="4334130"/>
                <a:chExt cx="2387601" cy="822972"/>
              </a:xfrm>
            </p:grpSpPr>
            <p:sp>
              <p:nvSpPr>
                <p:cNvPr id="41" name="Rectangle 40">
                  <a:extLst>
                    <a:ext uri="{FF2B5EF4-FFF2-40B4-BE49-F238E27FC236}">
                      <a16:creationId xmlns:a16="http://schemas.microsoft.com/office/drawing/2014/main" id="{DA4BEA30-F4C1-1C23-99B8-195942EE83D4}"/>
                    </a:ext>
                  </a:extLst>
                </p:cNvPr>
                <p:cNvSpPr/>
                <p:nvPr/>
              </p:nvSpPr>
              <p:spPr>
                <a:xfrm>
                  <a:off x="660400" y="4334130"/>
                  <a:ext cx="1859584" cy="4643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00000"/>
                    </a:lnSpc>
                  </a:pPr>
                  <a:r>
                    <a:rPr kumimoji="1" lang="zh-CN" altLang="en-US" sz="1600" b="1">
                      <a:solidFill>
                        <a:schemeClr val="accent1"/>
                      </a:solidFill>
                    </a:rPr>
                    <a:t>基因工程农业应用</a:t>
                  </a:r>
                </a:p>
              </p:txBody>
            </p:sp>
            <p:sp>
              <p:nvSpPr>
                <p:cNvPr id="42" name="Rectangle 41">
                  <a:extLst>
                    <a:ext uri="{FF2B5EF4-FFF2-40B4-BE49-F238E27FC236}">
                      <a16:creationId xmlns:a16="http://schemas.microsoft.com/office/drawing/2014/main" id="{3118D6F7-EA71-8571-1623-69401187F332}"/>
                    </a:ext>
                  </a:extLst>
                </p:cNvPr>
                <p:cNvSpPr/>
                <p:nvPr/>
              </p:nvSpPr>
              <p:spPr>
                <a:xfrm>
                  <a:off x="660401" y="4736501"/>
                  <a:ext cx="2387600" cy="4206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20000"/>
                    </a:lnSpc>
                  </a:pPr>
                  <a:r>
                    <a:rPr kumimoji="1" lang="zh-CN" altLang="en-US" sz="1200">
                      <a:solidFill>
                        <a:schemeClr val="tx1"/>
                      </a:solidFill>
                    </a:rPr>
                    <a:t>基因工程在农业领域的应用</a:t>
                  </a:r>
                </a:p>
              </p:txBody>
            </p:sp>
          </p:grpSp>
          <p:sp>
            <p:nvSpPr>
              <p:cNvPr id="40" name="Rectangle 39">
                <a:extLst>
                  <a:ext uri="{FF2B5EF4-FFF2-40B4-BE49-F238E27FC236}">
                    <a16:creationId xmlns:a16="http://schemas.microsoft.com/office/drawing/2014/main" id="{94548C8C-ABD4-1D7D-5BC5-8DA28A34100D}"/>
                  </a:ext>
                </a:extLst>
              </p:cNvPr>
              <p:cNvSpPr/>
              <p:nvPr/>
            </p:nvSpPr>
            <p:spPr>
              <a:xfrm>
                <a:off x="3513085" y="3246702"/>
                <a:ext cx="2387601" cy="10491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kumimoji="1" lang="en-US" altLang="zh-CN" sz="5400" b="1">
                    <a:solidFill>
                      <a:schemeClr val="accent1"/>
                    </a:solidFill>
                  </a:rPr>
                  <a:t>02</a:t>
                </a:r>
              </a:p>
            </p:txBody>
          </p:sp>
        </p:grpSp>
        <p:grpSp>
          <p:nvGrpSpPr>
            <p:cNvPr id="29" name="Group 28">
              <a:extLst>
                <a:ext uri="{FF2B5EF4-FFF2-40B4-BE49-F238E27FC236}">
                  <a16:creationId xmlns:a16="http://schemas.microsoft.com/office/drawing/2014/main" id="{F0D9FF9C-F168-79FB-23C6-4BA4D7499643}"/>
                </a:ext>
              </a:extLst>
            </p:cNvPr>
            <p:cNvGrpSpPr/>
            <p:nvPr/>
          </p:nvGrpSpPr>
          <p:grpSpPr>
            <a:xfrm>
              <a:off x="5065682" y="3767880"/>
              <a:ext cx="2387602" cy="1801317"/>
              <a:chOff x="747483" y="3771255"/>
              <a:chExt cx="2387602" cy="1801317"/>
            </a:xfrm>
          </p:grpSpPr>
          <p:grpSp>
            <p:nvGrpSpPr>
              <p:cNvPr id="35" name="Group 34">
                <a:extLst>
                  <a:ext uri="{FF2B5EF4-FFF2-40B4-BE49-F238E27FC236}">
                    <a16:creationId xmlns:a16="http://schemas.microsoft.com/office/drawing/2014/main" id="{F4E1ECFA-4707-C772-6481-3769FF7D9992}"/>
                  </a:ext>
                </a:extLst>
              </p:cNvPr>
              <p:cNvGrpSpPr/>
              <p:nvPr/>
            </p:nvGrpSpPr>
            <p:grpSpPr>
              <a:xfrm>
                <a:off x="747484" y="4749600"/>
                <a:ext cx="2387601" cy="822972"/>
                <a:chOff x="660400" y="4334130"/>
                <a:chExt cx="2387601" cy="822972"/>
              </a:xfrm>
            </p:grpSpPr>
            <p:sp>
              <p:nvSpPr>
                <p:cNvPr id="37" name="Rectangle 36">
                  <a:extLst>
                    <a:ext uri="{FF2B5EF4-FFF2-40B4-BE49-F238E27FC236}">
                      <a16:creationId xmlns:a16="http://schemas.microsoft.com/office/drawing/2014/main" id="{3039AACF-831C-AA65-3040-794023AE8380}"/>
                    </a:ext>
                  </a:extLst>
                </p:cNvPr>
                <p:cNvSpPr/>
                <p:nvPr/>
              </p:nvSpPr>
              <p:spPr>
                <a:xfrm>
                  <a:off x="660400" y="4334130"/>
                  <a:ext cx="2269953" cy="4643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00000"/>
                    </a:lnSpc>
                  </a:pPr>
                  <a:r>
                    <a:rPr kumimoji="1" lang="zh-CN" altLang="en-US" sz="1600" b="1">
                      <a:solidFill>
                        <a:schemeClr val="tx1"/>
                      </a:solidFill>
                    </a:rPr>
                    <a:t>基因工程作物的安全性</a:t>
                  </a:r>
                </a:p>
              </p:txBody>
            </p:sp>
            <p:sp>
              <p:nvSpPr>
                <p:cNvPr id="38" name="Rectangle 37">
                  <a:extLst>
                    <a:ext uri="{FF2B5EF4-FFF2-40B4-BE49-F238E27FC236}">
                      <a16:creationId xmlns:a16="http://schemas.microsoft.com/office/drawing/2014/main" id="{B7596DD0-6638-A08B-C15E-8C494751FCBA}"/>
                    </a:ext>
                  </a:extLst>
                </p:cNvPr>
                <p:cNvSpPr/>
                <p:nvPr/>
              </p:nvSpPr>
              <p:spPr>
                <a:xfrm>
                  <a:off x="660401" y="4736501"/>
                  <a:ext cx="2387600" cy="4206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20000"/>
                    </a:lnSpc>
                  </a:pPr>
                  <a:r>
                    <a:rPr kumimoji="1" lang="zh-CN" altLang="en-US" sz="1200">
                      <a:solidFill>
                        <a:schemeClr val="tx1"/>
                      </a:solidFill>
                    </a:rPr>
                    <a:t>基因工程作物的安全性和风险</a:t>
                  </a:r>
                </a:p>
              </p:txBody>
            </p:sp>
          </p:grpSp>
          <p:sp>
            <p:nvSpPr>
              <p:cNvPr id="36" name="Rectangle 35">
                <a:extLst>
                  <a:ext uri="{FF2B5EF4-FFF2-40B4-BE49-F238E27FC236}">
                    <a16:creationId xmlns:a16="http://schemas.microsoft.com/office/drawing/2014/main" id="{63ADE2C3-5AAD-877F-6B10-C99EB356ACB5}"/>
                  </a:ext>
                </a:extLst>
              </p:cNvPr>
              <p:cNvSpPr/>
              <p:nvPr/>
            </p:nvSpPr>
            <p:spPr>
              <a:xfrm>
                <a:off x="747483" y="3771255"/>
                <a:ext cx="2387601" cy="10491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kumimoji="1" lang="en-US" altLang="zh-CN" sz="5400" b="1">
                    <a:solidFill>
                      <a:schemeClr val="tx2"/>
                    </a:solidFill>
                  </a:rPr>
                  <a:t>03</a:t>
                </a:r>
              </a:p>
            </p:txBody>
          </p:sp>
        </p:grpSp>
        <p:grpSp>
          <p:nvGrpSpPr>
            <p:cNvPr id="30" name="Group 29">
              <a:extLst>
                <a:ext uri="{FF2B5EF4-FFF2-40B4-BE49-F238E27FC236}">
                  <a16:creationId xmlns:a16="http://schemas.microsoft.com/office/drawing/2014/main" id="{A7D34E02-AC74-A07A-E0ED-2FDFDF397E34}"/>
                </a:ext>
              </a:extLst>
            </p:cNvPr>
            <p:cNvGrpSpPr/>
            <p:nvPr/>
          </p:nvGrpSpPr>
          <p:grpSpPr>
            <a:xfrm>
              <a:off x="7224782" y="3298225"/>
              <a:ext cx="2387601" cy="1758839"/>
              <a:chOff x="3513085" y="3246702"/>
              <a:chExt cx="2387601" cy="1758839"/>
            </a:xfrm>
          </p:grpSpPr>
          <p:grpSp>
            <p:nvGrpSpPr>
              <p:cNvPr id="31" name="Group 30">
                <a:extLst>
                  <a:ext uri="{FF2B5EF4-FFF2-40B4-BE49-F238E27FC236}">
                    <a16:creationId xmlns:a16="http://schemas.microsoft.com/office/drawing/2014/main" id="{F17B5766-583F-0579-017F-0F6433B51888}"/>
                  </a:ext>
                </a:extLst>
              </p:cNvPr>
              <p:cNvGrpSpPr/>
              <p:nvPr/>
            </p:nvGrpSpPr>
            <p:grpSpPr>
              <a:xfrm>
                <a:off x="3513085" y="4182569"/>
                <a:ext cx="2387601" cy="822972"/>
                <a:chOff x="660400" y="4334130"/>
                <a:chExt cx="2387601" cy="822972"/>
              </a:xfrm>
            </p:grpSpPr>
            <p:sp>
              <p:nvSpPr>
                <p:cNvPr id="33" name="Rectangle 32">
                  <a:extLst>
                    <a:ext uri="{FF2B5EF4-FFF2-40B4-BE49-F238E27FC236}">
                      <a16:creationId xmlns:a16="http://schemas.microsoft.com/office/drawing/2014/main" id="{0EACA6E4-5A16-2865-647B-E429DBB692A9}"/>
                    </a:ext>
                  </a:extLst>
                </p:cNvPr>
                <p:cNvSpPr/>
                <p:nvPr/>
              </p:nvSpPr>
              <p:spPr>
                <a:xfrm>
                  <a:off x="660400" y="4334130"/>
                  <a:ext cx="2064769" cy="4643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00000"/>
                    </a:lnSpc>
                  </a:pPr>
                  <a:r>
                    <a:rPr kumimoji="1" lang="zh-CN" altLang="en-US" sz="1600" b="1">
                      <a:solidFill>
                        <a:schemeClr val="accent1"/>
                      </a:solidFill>
                    </a:rPr>
                    <a:t>基因工程技术的优势</a:t>
                  </a:r>
                </a:p>
              </p:txBody>
            </p:sp>
            <p:sp>
              <p:nvSpPr>
                <p:cNvPr id="34" name="Rectangle 33">
                  <a:extLst>
                    <a:ext uri="{FF2B5EF4-FFF2-40B4-BE49-F238E27FC236}">
                      <a16:creationId xmlns:a16="http://schemas.microsoft.com/office/drawing/2014/main" id="{8D57DB35-931E-3AB8-63A5-71C44AA3D31B}"/>
                    </a:ext>
                  </a:extLst>
                </p:cNvPr>
                <p:cNvSpPr/>
                <p:nvPr/>
              </p:nvSpPr>
              <p:spPr>
                <a:xfrm>
                  <a:off x="660401" y="4736501"/>
                  <a:ext cx="2387600" cy="4206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20000"/>
                    </a:lnSpc>
                  </a:pPr>
                  <a:r>
                    <a:rPr kumimoji="1" lang="zh-CN" altLang="en-US" sz="1200">
                      <a:solidFill>
                        <a:schemeClr val="tx1"/>
                      </a:solidFill>
                    </a:rPr>
                    <a:t>基因工程技术在农业的优势</a:t>
                  </a:r>
                </a:p>
              </p:txBody>
            </p:sp>
          </p:grpSp>
          <p:sp>
            <p:nvSpPr>
              <p:cNvPr id="32" name="Rectangle 31">
                <a:extLst>
                  <a:ext uri="{FF2B5EF4-FFF2-40B4-BE49-F238E27FC236}">
                    <a16:creationId xmlns:a16="http://schemas.microsoft.com/office/drawing/2014/main" id="{B7E0C6C9-F9F8-1C93-49A0-84E8671AEAF1}"/>
                  </a:ext>
                </a:extLst>
              </p:cNvPr>
              <p:cNvSpPr/>
              <p:nvPr/>
            </p:nvSpPr>
            <p:spPr>
              <a:xfrm>
                <a:off x="3513085" y="3246702"/>
                <a:ext cx="2387601" cy="10491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kumimoji="1" lang="en-US" altLang="zh-CN" sz="5400" b="1">
                    <a:solidFill>
                      <a:schemeClr val="accent1"/>
                    </a:solidFill>
                  </a:rPr>
                  <a:t>04</a:t>
                </a:r>
              </a:p>
            </p:txBody>
          </p:sp>
        </p:grpSp>
        <p:grpSp>
          <p:nvGrpSpPr>
            <p:cNvPr id="47" name="Group 46">
              <a:extLst>
                <a:ext uri="{FF2B5EF4-FFF2-40B4-BE49-F238E27FC236}">
                  <a16:creationId xmlns:a16="http://schemas.microsoft.com/office/drawing/2014/main" id="{470D9C2B-D69A-600E-AA55-423BD1CAE90B}"/>
                </a:ext>
              </a:extLst>
            </p:cNvPr>
            <p:cNvGrpSpPr/>
            <p:nvPr/>
          </p:nvGrpSpPr>
          <p:grpSpPr>
            <a:xfrm>
              <a:off x="9383882" y="3767880"/>
              <a:ext cx="2387602" cy="1801317"/>
              <a:chOff x="747483" y="3771255"/>
              <a:chExt cx="2387602" cy="1801317"/>
            </a:xfrm>
          </p:grpSpPr>
          <p:grpSp>
            <p:nvGrpSpPr>
              <p:cNvPr id="48" name="Group 47">
                <a:extLst>
                  <a:ext uri="{FF2B5EF4-FFF2-40B4-BE49-F238E27FC236}">
                    <a16:creationId xmlns:a16="http://schemas.microsoft.com/office/drawing/2014/main" id="{54D5156D-855D-F292-7E13-B813BE4DC4FF}"/>
                  </a:ext>
                </a:extLst>
              </p:cNvPr>
              <p:cNvGrpSpPr/>
              <p:nvPr/>
            </p:nvGrpSpPr>
            <p:grpSpPr>
              <a:xfrm>
                <a:off x="747484" y="4749600"/>
                <a:ext cx="2387601" cy="822972"/>
                <a:chOff x="660400" y="4334130"/>
                <a:chExt cx="2387601" cy="822972"/>
              </a:xfrm>
            </p:grpSpPr>
            <p:sp>
              <p:nvSpPr>
                <p:cNvPr id="50" name="Rectangle 49">
                  <a:extLst>
                    <a:ext uri="{FF2B5EF4-FFF2-40B4-BE49-F238E27FC236}">
                      <a16:creationId xmlns:a16="http://schemas.microsoft.com/office/drawing/2014/main" id="{CF2A3734-7271-FC7A-A027-DD4FA0A11E95}"/>
                    </a:ext>
                  </a:extLst>
                </p:cNvPr>
                <p:cNvSpPr/>
                <p:nvPr/>
              </p:nvSpPr>
              <p:spPr>
                <a:xfrm>
                  <a:off x="660400" y="4334130"/>
                  <a:ext cx="1244031" cy="46433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00000"/>
                    </a:lnSpc>
                  </a:pPr>
                  <a:r>
                    <a:rPr kumimoji="1" lang="zh-CN" altLang="en-US" sz="1600" b="1">
                      <a:solidFill>
                        <a:schemeClr val="tx1"/>
                      </a:solidFill>
                    </a:rPr>
                    <a:t>结论和建议</a:t>
                  </a:r>
                </a:p>
              </p:txBody>
            </p:sp>
            <p:sp>
              <p:nvSpPr>
                <p:cNvPr id="51" name="Rectangle 50">
                  <a:extLst>
                    <a:ext uri="{FF2B5EF4-FFF2-40B4-BE49-F238E27FC236}">
                      <a16:creationId xmlns:a16="http://schemas.microsoft.com/office/drawing/2014/main" id="{3E802780-948C-BF85-C6E9-91F7088B7688}"/>
                    </a:ext>
                  </a:extLst>
                </p:cNvPr>
                <p:cNvSpPr/>
                <p:nvPr/>
              </p:nvSpPr>
              <p:spPr>
                <a:xfrm>
                  <a:off x="660401" y="4736501"/>
                  <a:ext cx="2387600" cy="4206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20000"/>
                    </a:lnSpc>
                  </a:pPr>
                  <a:r>
                    <a:rPr kumimoji="1" lang="zh-CN" altLang="en-US" sz="1200">
                      <a:solidFill>
                        <a:schemeClr val="tx1"/>
                      </a:solidFill>
                    </a:rPr>
                    <a:t>基因工程在农业的应用和建议</a:t>
                  </a:r>
                </a:p>
              </p:txBody>
            </p:sp>
          </p:grpSp>
          <p:sp>
            <p:nvSpPr>
              <p:cNvPr id="49" name="Rectangle 48">
                <a:extLst>
                  <a:ext uri="{FF2B5EF4-FFF2-40B4-BE49-F238E27FC236}">
                    <a16:creationId xmlns:a16="http://schemas.microsoft.com/office/drawing/2014/main" id="{182A5C25-0438-127C-E2C3-F1667AE53572}"/>
                  </a:ext>
                </a:extLst>
              </p:cNvPr>
              <p:cNvSpPr/>
              <p:nvPr/>
            </p:nvSpPr>
            <p:spPr>
              <a:xfrm>
                <a:off x="747483" y="3771255"/>
                <a:ext cx="2387601" cy="10491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ctr"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kumimoji="1" lang="en-US" altLang="zh-CN" sz="5400" b="1">
                    <a:solidFill>
                      <a:schemeClr val="tx2"/>
                    </a:solidFill>
                  </a:rPr>
                  <a:t>05</a:t>
                </a:r>
              </a:p>
            </p:txBody>
          </p:sp>
        </p:grpSp>
      </p:grpSp>
    </p:spTree>
    <p:custDataLst>
      <p:tags r:id="rId2"/>
    </p:custDataLst>
    <p:extLst>
      <p:ext uri="{BB962C8B-B14F-4D97-AF65-F5344CB8AC3E}">
        <p14:creationId xmlns:p14="http://schemas.microsoft.com/office/powerpoint/2010/main" val="2111320098"/>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itle 4"/>
          <p:cNvSpPr>
            <a:spLocks noGrp="1"/>
          </p:cNvSpPr>
          <p:nvPr>
            <p:ph type="title"/>
          </p:nvPr>
        </p:nvSpPr>
        <p:spPr/>
        <p:txBody>
          <a:bodyPr wrap="square">
            <a:normAutofit/>
          </a:bodyPr>
          <a:lstStyle/>
          <a:p>
            <a:pPr lvl="0"/>
            <a:r>
              <a:t>01.引言</a:t>
            </a:r>
          </a:p>
        </p:txBody>
      </p:sp>
      <p:sp>
        <p:nvSpPr>
          <p:cNvPr id="25" name="Text Placeholder 24"/>
          <p:cNvSpPr>
            <a:spLocks noGrp="1"/>
          </p:cNvSpPr>
          <p:nvPr>
            <p:ph type="body" sz="quarter" idx="1"/>
          </p:nvPr>
        </p:nvSpPr>
        <p:spPr/>
        <p:txBody>
          <a:bodyPr wrap="square">
            <a:normAutofit/>
          </a:bodyPr>
          <a:lstStyle/>
          <a:p>
            <a:pPr lvl="0"/>
            <a:r>
              <a:t>基因工程在农业领域的定义和原理</a:t>
            </a:r>
          </a:p>
        </p:txBody>
      </p:sp>
    </p:spTree>
    <p:custDataLst>
      <p:tags r:id="rId2"/>
    </p:custDataLst>
    <p:extLst>
      <p:ext uri="{BB962C8B-B14F-4D97-AF65-F5344CB8AC3E}">
        <p14:creationId xmlns:p14="http://schemas.microsoft.com/office/powerpoint/2010/main" val="341573140"/>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 name="Group 12"/>
          <p:cNvGrpSpPr/>
          <p:nvPr/>
        </p:nvGrpSpPr>
        <p:grpSpPr>
          <a:xfrm>
            <a:off x="872198" y="1300580"/>
            <a:ext cx="10470454" cy="5033683"/>
            <a:chOff x="872198" y="1300580"/>
            <a:chExt cx="10470454" cy="5033683"/>
          </a:xfrm>
        </p:grpSpPr>
        <p:sp>
          <p:nvSpPr>
            <p:cNvPr id="2" name="Rectangle 1">
              <a:extLst>
                <a:ext uri="{FF2B5EF4-FFF2-40B4-BE49-F238E27FC236}">
                  <a16:creationId xmlns:a16="http://schemas.microsoft.com/office/drawing/2014/main" id="{B2A07337-CB03-4A52-B5C9-1A70C46D00E5}"/>
                </a:ext>
              </a:extLst>
            </p:cNvPr>
            <p:cNvSpPr/>
            <p:nvPr/>
          </p:nvSpPr>
          <p:spPr>
            <a:xfrm>
              <a:off x="1055078" y="1300580"/>
              <a:ext cx="5245914" cy="461665"/>
            </a:xfrm>
            <a:prstGeom prst="rect">
              <a:avLst/>
            </a:prstGeom>
            <a:ln>
              <a:noFill/>
            </a:ln>
          </p:spPr>
          <p:txBody>
            <a:bodyPr wrap="square"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2400" b="1">
                  <a:solidFill>
                    <a:schemeClr val="tx1"/>
                  </a:solidFill>
                </a:rPr>
                <a:t>基因工程的定义和原理</a:t>
              </a:r>
            </a:p>
          </p:txBody>
        </p:sp>
        <p:grpSp>
          <p:nvGrpSpPr>
            <p:cNvPr id="3" name="Group 2">
              <a:extLst>
                <a:ext uri="{FF2B5EF4-FFF2-40B4-BE49-F238E27FC236}">
                  <a16:creationId xmlns:a16="http://schemas.microsoft.com/office/drawing/2014/main" id="{A4B23D20-A31C-4A46-8FE1-4C04E10C94EA}"/>
                </a:ext>
              </a:extLst>
            </p:cNvPr>
            <p:cNvGrpSpPr/>
            <p:nvPr/>
          </p:nvGrpSpPr>
          <p:grpSpPr>
            <a:xfrm>
              <a:off x="872198" y="3078140"/>
              <a:ext cx="3348110" cy="3256123"/>
              <a:chOff x="872198" y="3078140"/>
              <a:chExt cx="3348110" cy="3256123"/>
            </a:xfrm>
          </p:grpSpPr>
          <p:sp>
            <p:nvSpPr>
              <p:cNvPr id="43" name="Rectangle: Rounded Corners 42">
                <a:extLst>
                  <a:ext uri="{FF2B5EF4-FFF2-40B4-BE49-F238E27FC236}">
                    <a16:creationId xmlns:a16="http://schemas.microsoft.com/office/drawing/2014/main" id="{7A9E02CF-2F66-49A9-BE12-7441FBAD6AA4}"/>
                  </a:ext>
                </a:extLst>
              </p:cNvPr>
              <p:cNvSpPr/>
              <p:nvPr/>
            </p:nvSpPr>
            <p:spPr>
              <a:xfrm>
                <a:off x="872198" y="3261710"/>
                <a:ext cx="3348110" cy="1519311"/>
              </a:xfrm>
              <a:prstGeom prst="roundRect">
                <a:avLst>
                  <a:gd name="adj" fmla="val 50000"/>
                </a:avLst>
              </a:prstGeom>
              <a:solidFill>
                <a:schemeClr val="tx1">
                  <a:lumMod val="50000"/>
                  <a:lumOff val="50000"/>
                  <a:alpha val="5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54"/>
                <a:endParaRPr lang="zh-CN" altLang="en-US" sz="2000" b="1">
                  <a:solidFill>
                    <a:schemeClr val="bg1"/>
                  </a:solidFill>
                </a:endParaRPr>
              </a:p>
            </p:txBody>
          </p:sp>
          <p:grpSp>
            <p:nvGrpSpPr>
              <p:cNvPr id="4" name="Group 3">
                <a:extLst>
                  <a:ext uri="{FF2B5EF4-FFF2-40B4-BE49-F238E27FC236}">
                    <a16:creationId xmlns:a16="http://schemas.microsoft.com/office/drawing/2014/main" id="{23609568-9E32-49DE-8CCC-4230BC154107}"/>
                  </a:ext>
                </a:extLst>
              </p:cNvPr>
              <p:cNvGrpSpPr/>
              <p:nvPr/>
            </p:nvGrpSpPr>
            <p:grpSpPr>
              <a:xfrm>
                <a:off x="1439335" y="3078140"/>
                <a:ext cx="468104" cy="468102"/>
                <a:chOff x="3526795" y="2235779"/>
                <a:chExt cx="410200" cy="410198"/>
              </a:xfrm>
            </p:grpSpPr>
            <p:sp>
              <p:nvSpPr>
                <p:cNvPr id="5" name="Oval 4">
                  <a:extLst>
                    <a:ext uri="{FF2B5EF4-FFF2-40B4-BE49-F238E27FC236}">
                      <a16:creationId xmlns:a16="http://schemas.microsoft.com/office/drawing/2014/main" id="{4A1E3CB0-50FA-4FAA-8B30-038A01B529B6}"/>
                    </a:ext>
                  </a:extLst>
                </p:cNvPr>
                <p:cNvSpPr/>
                <p:nvPr/>
              </p:nvSpPr>
              <p:spPr>
                <a:xfrm>
                  <a:off x="3526795" y="2235779"/>
                  <a:ext cx="410200" cy="410198"/>
                </a:xfrm>
                <a:prstGeom prst="ellipse">
                  <a:avLst/>
                </a:prstGeom>
                <a:gradFill>
                  <a:gsLst>
                    <a:gs pos="0">
                      <a:schemeClr val="accent1">
                        <a:lumMod val="60000"/>
                        <a:lumOff val="40000"/>
                      </a:schemeClr>
                    </a:gs>
                    <a:gs pos="60000">
                      <a:schemeClr val="accent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925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bg1"/>
                    </a:solidFill>
                  </a:endParaRPr>
                </a:p>
              </p:txBody>
            </p:sp>
            <p:sp>
              <p:nvSpPr>
                <p:cNvPr id="6" name="Freeform: Shape 5">
                  <a:extLst>
                    <a:ext uri="{FF2B5EF4-FFF2-40B4-BE49-F238E27FC236}">
                      <a16:creationId xmlns:a16="http://schemas.microsoft.com/office/drawing/2014/main" id="{D6DD3A0A-ADCB-4378-9E09-4668A50BDEAC}"/>
                    </a:ext>
                  </a:extLst>
                </p:cNvPr>
                <p:cNvSpPr/>
                <p:nvPr/>
              </p:nvSpPr>
              <p:spPr>
                <a:xfrm>
                  <a:off x="3642895" y="2374128"/>
                  <a:ext cx="178001" cy="133500"/>
                </a:xfrm>
                <a:custGeom>
                  <a:gdLst>
                    <a:gd name="connsiteX0" fmla="*/ 505433 w 533400"/>
                    <a:gd name="connsiteY0" fmla="*/ 621 h 400050"/>
                    <a:gd name="connsiteX1" fmla="*/ 534008 w 533400"/>
                    <a:gd name="connsiteY1" fmla="*/ 29196 h 400050"/>
                    <a:gd name="connsiteX2" fmla="*/ 534008 w 533400"/>
                    <a:gd name="connsiteY2" fmla="*/ 372096 h 400050"/>
                    <a:gd name="connsiteX3" fmla="*/ 505433 w 533400"/>
                    <a:gd name="connsiteY3" fmla="*/ 400671 h 400050"/>
                    <a:gd name="connsiteX4" fmla="*/ 29183 w 533400"/>
                    <a:gd name="connsiteY4" fmla="*/ 400671 h 400050"/>
                    <a:gd name="connsiteX5" fmla="*/ 608 w 533400"/>
                    <a:gd name="connsiteY5" fmla="*/ 372096 h 400050"/>
                    <a:gd name="connsiteX6" fmla="*/ 608 w 533400"/>
                    <a:gd name="connsiteY6" fmla="*/ 29196 h 400050"/>
                    <a:gd name="connsiteX7" fmla="*/ 29183 w 533400"/>
                    <a:gd name="connsiteY7" fmla="*/ 621 h 400050"/>
                    <a:gd name="connsiteX8" fmla="*/ 505433 w 533400"/>
                    <a:gd name="connsiteY8" fmla="*/ 621 h 400050"/>
                    <a:gd name="connsiteX9" fmla="*/ 391419 w 533400"/>
                    <a:gd name="connsiteY9" fmla="*/ 198646 h 400050"/>
                    <a:gd name="connsiteX10" fmla="*/ 351414 w 533400"/>
                    <a:gd name="connsiteY10" fmla="*/ 204170 h 400050"/>
                    <a:gd name="connsiteX11" fmla="*/ 351414 w 533400"/>
                    <a:gd name="connsiteY11" fmla="*/ 204170 h 400050"/>
                    <a:gd name="connsiteX12" fmla="*/ 267118 w 533400"/>
                    <a:gd name="connsiteY12" fmla="*/ 315613 h 400050"/>
                    <a:gd name="connsiteX13" fmla="*/ 264641 w 533400"/>
                    <a:gd name="connsiteY13" fmla="*/ 318470 h 400050"/>
                    <a:gd name="connsiteX14" fmla="*/ 224255 w 533400"/>
                    <a:gd name="connsiteY14" fmla="*/ 318756 h 400050"/>
                    <a:gd name="connsiteX15" fmla="*/ 224255 w 533400"/>
                    <a:gd name="connsiteY15" fmla="*/ 318756 h 400050"/>
                    <a:gd name="connsiteX16" fmla="*/ 162152 w 533400"/>
                    <a:gd name="connsiteY16" fmla="*/ 257415 h 400050"/>
                    <a:gd name="connsiteX17" fmla="*/ 160247 w 533400"/>
                    <a:gd name="connsiteY17" fmla="*/ 255701 h 400050"/>
                    <a:gd name="connsiteX18" fmla="*/ 120052 w 533400"/>
                    <a:gd name="connsiteY18" fmla="*/ 259606 h 400050"/>
                    <a:gd name="connsiteX19" fmla="*/ 120052 w 533400"/>
                    <a:gd name="connsiteY19" fmla="*/ 259606 h 400050"/>
                    <a:gd name="connsiteX20" fmla="*/ 32517 w 533400"/>
                    <a:gd name="connsiteY20" fmla="*/ 366095 h 400050"/>
                    <a:gd name="connsiteX21" fmla="*/ 30326 w 533400"/>
                    <a:gd name="connsiteY21" fmla="*/ 372096 h 400050"/>
                    <a:gd name="connsiteX22" fmla="*/ 39851 w 533400"/>
                    <a:gd name="connsiteY22" fmla="*/ 381621 h 400050"/>
                    <a:gd name="connsiteX23" fmla="*/ 39851 w 533400"/>
                    <a:gd name="connsiteY23" fmla="*/ 381621 h 400050"/>
                    <a:gd name="connsiteX24" fmla="*/ 497242 w 533400"/>
                    <a:gd name="connsiteY24" fmla="*/ 381621 h 400050"/>
                    <a:gd name="connsiteX25" fmla="*/ 502480 w 533400"/>
                    <a:gd name="connsiteY25" fmla="*/ 380002 h 400050"/>
                    <a:gd name="connsiteX26" fmla="*/ 505147 w 533400"/>
                    <a:gd name="connsiteY26" fmla="*/ 366762 h 400050"/>
                    <a:gd name="connsiteX27" fmla="*/ 505147 w 533400"/>
                    <a:gd name="connsiteY27" fmla="*/ 366762 h 400050"/>
                    <a:gd name="connsiteX28" fmla="*/ 397991 w 533400"/>
                    <a:gd name="connsiteY28" fmla="*/ 205504 h 400050"/>
                    <a:gd name="connsiteX29" fmla="*/ 391419 w 533400"/>
                    <a:gd name="connsiteY29" fmla="*/ 198646 h 400050"/>
                    <a:gd name="connsiteX30" fmla="*/ 95858 w 533400"/>
                    <a:gd name="connsiteY30" fmla="*/ 57771 h 400050"/>
                    <a:gd name="connsiteX31" fmla="*/ 57758 w 533400"/>
                    <a:gd name="connsiteY31" fmla="*/ 95871 h 400050"/>
                    <a:gd name="connsiteX32" fmla="*/ 95858 w 533400"/>
                    <a:gd name="connsiteY32" fmla="*/ 133971 h 400050"/>
                    <a:gd name="connsiteX33" fmla="*/ 133958 w 533400"/>
                    <a:gd name="connsiteY33" fmla="*/ 95871 h 400050"/>
                    <a:gd name="connsiteX34" fmla="*/ 95858 w 533400"/>
                    <a:gd name="connsiteY34" fmla="*/ 57771 h 400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3400" h="400050">
                      <a:moveTo>
                        <a:pt x="505433" y="621"/>
                      </a:moveTo>
                      <a:cubicBezTo>
                        <a:pt x="521245" y="621"/>
                        <a:pt x="534008" y="13385"/>
                        <a:pt x="534008" y="29196"/>
                      </a:cubicBezTo>
                      <a:lnTo>
                        <a:pt x="534008" y="372096"/>
                      </a:lnTo>
                      <a:cubicBezTo>
                        <a:pt x="534008" y="387907"/>
                        <a:pt x="521245" y="400671"/>
                        <a:pt x="505433" y="400671"/>
                      </a:cubicBezTo>
                      <a:lnTo>
                        <a:pt x="29183" y="400671"/>
                      </a:lnTo>
                      <a:cubicBezTo>
                        <a:pt x="13371" y="400671"/>
                        <a:pt x="608" y="387907"/>
                        <a:pt x="608" y="372096"/>
                      </a:cubicBezTo>
                      <a:lnTo>
                        <a:pt x="608" y="29196"/>
                      </a:lnTo>
                      <a:cubicBezTo>
                        <a:pt x="608" y="13385"/>
                        <a:pt x="13371" y="621"/>
                        <a:pt x="29183" y="621"/>
                      </a:cubicBezTo>
                      <a:lnTo>
                        <a:pt x="505433" y="621"/>
                      </a:lnTo>
                      <a:close/>
                      <a:moveTo>
                        <a:pt x="391419" y="198646"/>
                      </a:moveTo>
                      <a:cubicBezTo>
                        <a:pt x="378846" y="189121"/>
                        <a:pt x="360939" y="191597"/>
                        <a:pt x="351414" y="204170"/>
                      </a:cubicBezTo>
                      <a:lnTo>
                        <a:pt x="351414" y="204170"/>
                      </a:lnTo>
                      <a:lnTo>
                        <a:pt x="267118" y="315613"/>
                      </a:lnTo>
                      <a:cubicBezTo>
                        <a:pt x="266355" y="316660"/>
                        <a:pt x="265498" y="317518"/>
                        <a:pt x="264641" y="318470"/>
                      </a:cubicBezTo>
                      <a:cubicBezTo>
                        <a:pt x="253592" y="329710"/>
                        <a:pt x="235495" y="329805"/>
                        <a:pt x="224255" y="318756"/>
                      </a:cubicBezTo>
                      <a:lnTo>
                        <a:pt x="224255" y="318756"/>
                      </a:lnTo>
                      <a:lnTo>
                        <a:pt x="162152" y="257415"/>
                      </a:lnTo>
                      <a:cubicBezTo>
                        <a:pt x="161485" y="256844"/>
                        <a:pt x="160914" y="256177"/>
                        <a:pt x="160247" y="255701"/>
                      </a:cubicBezTo>
                      <a:cubicBezTo>
                        <a:pt x="148055" y="245699"/>
                        <a:pt x="130053" y="247414"/>
                        <a:pt x="120052" y="259606"/>
                      </a:cubicBezTo>
                      <a:lnTo>
                        <a:pt x="120052" y="259606"/>
                      </a:lnTo>
                      <a:lnTo>
                        <a:pt x="32517" y="366095"/>
                      </a:lnTo>
                      <a:cubicBezTo>
                        <a:pt x="31088" y="367810"/>
                        <a:pt x="30326" y="369905"/>
                        <a:pt x="30326" y="372096"/>
                      </a:cubicBezTo>
                      <a:cubicBezTo>
                        <a:pt x="30326" y="377335"/>
                        <a:pt x="34612" y="381621"/>
                        <a:pt x="39851" y="381621"/>
                      </a:cubicBezTo>
                      <a:lnTo>
                        <a:pt x="39851" y="381621"/>
                      </a:lnTo>
                      <a:lnTo>
                        <a:pt x="497242" y="381621"/>
                      </a:lnTo>
                      <a:cubicBezTo>
                        <a:pt x="499146" y="381621"/>
                        <a:pt x="500956" y="381050"/>
                        <a:pt x="502480" y="380002"/>
                      </a:cubicBezTo>
                      <a:cubicBezTo>
                        <a:pt x="506862" y="377049"/>
                        <a:pt x="508005" y="371144"/>
                        <a:pt x="505147" y="366762"/>
                      </a:cubicBezTo>
                      <a:lnTo>
                        <a:pt x="505147" y="366762"/>
                      </a:lnTo>
                      <a:lnTo>
                        <a:pt x="397991" y="205504"/>
                      </a:lnTo>
                      <a:cubicBezTo>
                        <a:pt x="396181" y="202932"/>
                        <a:pt x="393990" y="200551"/>
                        <a:pt x="391419" y="198646"/>
                      </a:cubicBezTo>
                      <a:close/>
                      <a:moveTo>
                        <a:pt x="95858" y="57771"/>
                      </a:moveTo>
                      <a:cubicBezTo>
                        <a:pt x="74808" y="57771"/>
                        <a:pt x="57758" y="74821"/>
                        <a:pt x="57758" y="95871"/>
                      </a:cubicBezTo>
                      <a:cubicBezTo>
                        <a:pt x="57758" y="116921"/>
                        <a:pt x="74808" y="133971"/>
                        <a:pt x="95858" y="133971"/>
                      </a:cubicBezTo>
                      <a:cubicBezTo>
                        <a:pt x="116908" y="133971"/>
                        <a:pt x="133958" y="116921"/>
                        <a:pt x="133958" y="95871"/>
                      </a:cubicBezTo>
                      <a:cubicBezTo>
                        <a:pt x="133958" y="74821"/>
                        <a:pt x="116908" y="57771"/>
                        <a:pt x="95858" y="57771"/>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endParaRPr lang="zh-CN" altLang="en-US" sz="2000" b="1">
                    <a:solidFill>
                      <a:schemeClr val="bg1"/>
                    </a:solidFill>
                  </a:endParaRPr>
                </a:p>
              </p:txBody>
            </p:sp>
          </p:grpSp>
          <p:grpSp>
            <p:nvGrpSpPr>
              <p:cNvPr id="34" name="Group 33">
                <a:extLst>
                  <a:ext uri="{FF2B5EF4-FFF2-40B4-BE49-F238E27FC236}">
                    <a16:creationId xmlns:a16="http://schemas.microsoft.com/office/drawing/2014/main" id="{8C0CA768-4D7B-40A0-97B6-861E88134FFA}"/>
                  </a:ext>
                </a:extLst>
              </p:cNvPr>
              <p:cNvGrpSpPr/>
              <p:nvPr/>
            </p:nvGrpSpPr>
            <p:grpSpPr>
              <a:xfrm>
                <a:off x="2011661" y="3514095"/>
                <a:ext cx="1817487" cy="2820168"/>
                <a:chOff x="1713496" y="2587855"/>
                <a:chExt cx="1817487" cy="2820168"/>
              </a:xfrm>
            </p:grpSpPr>
            <p:sp>
              <p:nvSpPr>
                <p:cNvPr id="22" name="TextBox 21">
                  <a:extLst>
                    <a:ext uri="{FF2B5EF4-FFF2-40B4-BE49-F238E27FC236}">
                      <a16:creationId xmlns:a16="http://schemas.microsoft.com/office/drawing/2014/main" id="{970F3FDE-C54A-471E-9D59-4F6397924E63}"/>
                    </a:ext>
                  </a:extLst>
                </p:cNvPr>
                <p:cNvSpPr txBox="1"/>
                <p:nvPr/>
              </p:nvSpPr>
              <p:spPr>
                <a:xfrm>
                  <a:off x="1713496" y="2587855"/>
                  <a:ext cx="1817485" cy="338554"/>
                </a:xfrm>
                <a:prstGeom prst="rect">
                  <a:avLst/>
                </a:prstGeom>
                <a:noFill/>
                <a:ln>
                  <a:noFill/>
                </a:ln>
              </p:spPr>
              <p:txBody>
                <a:bodyPr wrap="none" lIns="91440" tIns="45720" rIns="91440" bIns="4572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1600" b="1"/>
                    <a:t>基因工程的概念</a:t>
                  </a:r>
                </a:p>
              </p:txBody>
            </p:sp>
            <p:sp>
              <p:nvSpPr>
                <p:cNvPr id="23" name="TextBox 22">
                  <a:extLst>
                    <a:ext uri="{FF2B5EF4-FFF2-40B4-BE49-F238E27FC236}">
                      <a16:creationId xmlns:a16="http://schemas.microsoft.com/office/drawing/2014/main" id="{DB0D4ADC-DEA5-4B53-9746-40497E49C6EF}"/>
                    </a:ext>
                  </a:extLst>
                </p:cNvPr>
                <p:cNvSpPr txBox="1"/>
                <p:nvPr/>
              </p:nvSpPr>
              <p:spPr>
                <a:xfrm>
                  <a:off x="1713497" y="2894065"/>
                  <a:ext cx="1817486" cy="2513958"/>
                </a:xfrm>
                <a:prstGeom prst="rect">
                  <a:avLst/>
                </a:prstGeom>
                <a:noFill/>
                <a:ln>
                  <a:noFill/>
                </a:ln>
              </p:spPr>
              <p:txBody>
                <a:bodyPr wrap="square" lIns="91440" tIns="45720" rIns="91440" bIns="4572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20000"/>
                    </a:lnSpc>
                    <a:spcBef>
                      <a:spcPct val="0"/>
                    </a:spcBef>
                    <a:spcAft>
                      <a:spcPct val="0"/>
                    </a:spcAft>
                    <a:buClrTx/>
                    <a:buSzPct val="25000"/>
                    <a:buFontTx/>
                    <a:buNone/>
                    <a:defRPr/>
                  </a:pPr>
                  <a:r>
                    <a:rPr lang="zh-CN" altLang="en-US" sz="1200" b="0" i="0">
                      <a:solidFill>
                        <a:srgbClr val="05073B"/>
                      </a:solidFill>
                      <a:effectLst/>
                      <a:latin typeface="-apple-system"/>
                    </a:rPr>
                    <a:t>基因工程是一种通过改变生物体遗传物质的方法，来创造新的生物体或改良现有生物体的技术。基因工程的基本原理是通过对</a:t>
                  </a:r>
                  <a:r>
                    <a:rPr lang="en-US" altLang="zh-CN" sz="1200" b="0" i="0">
                      <a:solidFill>
                        <a:srgbClr val="05073B"/>
                      </a:solidFill>
                      <a:effectLst/>
                      <a:latin typeface="-apple-system"/>
                    </a:rPr>
                    <a:t>DNA</a:t>
                  </a:r>
                  <a:r>
                    <a:rPr lang="zh-CN" altLang="en-US" sz="1200" b="0" i="0">
                      <a:solidFill>
                        <a:srgbClr val="05073B"/>
                      </a:solidFill>
                      <a:effectLst/>
                      <a:latin typeface="-apple-system"/>
                    </a:rPr>
                    <a:t>的操作，实现对生物体的遗传信息的改变。基因工程的主要操作包括</a:t>
                  </a:r>
                  <a:r>
                    <a:rPr lang="en-US" altLang="zh-CN" sz="1200" b="0" i="0">
                      <a:solidFill>
                        <a:srgbClr val="05073B"/>
                      </a:solidFill>
                      <a:effectLst/>
                      <a:latin typeface="-apple-system"/>
                    </a:rPr>
                    <a:t>DNA</a:t>
                  </a:r>
                  <a:r>
                    <a:rPr lang="zh-CN" altLang="en-US" sz="1200" b="0" i="0">
                      <a:solidFill>
                        <a:srgbClr val="05073B"/>
                      </a:solidFill>
                      <a:effectLst/>
                      <a:latin typeface="-apple-system"/>
                    </a:rPr>
                    <a:t>分离、</a:t>
                  </a:r>
                  <a:r>
                    <a:rPr lang="en-US" altLang="zh-CN" sz="1200" b="0" i="0">
                      <a:solidFill>
                        <a:srgbClr val="05073B"/>
                      </a:solidFill>
                      <a:effectLst/>
                      <a:latin typeface="-apple-system"/>
                    </a:rPr>
                    <a:t>DNA</a:t>
                  </a:r>
                  <a:r>
                    <a:rPr lang="zh-CN" altLang="en-US" sz="1200" b="0" i="0">
                      <a:solidFill>
                        <a:srgbClr val="05073B"/>
                      </a:solidFill>
                      <a:effectLst/>
                      <a:latin typeface="-apple-system"/>
                    </a:rPr>
                    <a:t>剪切、</a:t>
                  </a:r>
                  <a:r>
                    <a:rPr lang="en-US" altLang="zh-CN" sz="1200" b="0" i="0">
                      <a:solidFill>
                        <a:srgbClr val="05073B"/>
                      </a:solidFill>
                      <a:effectLst/>
                      <a:latin typeface="-apple-system"/>
                    </a:rPr>
                    <a:t>DNA</a:t>
                  </a:r>
                  <a:r>
                    <a:rPr lang="zh-CN" altLang="en-US" sz="1200" b="0" i="0">
                      <a:solidFill>
                        <a:srgbClr val="05073B"/>
                      </a:solidFill>
                      <a:effectLst/>
                      <a:latin typeface="-apple-system"/>
                    </a:rPr>
                    <a:t>连接和</a:t>
                  </a:r>
                  <a:r>
                    <a:rPr lang="en-US" altLang="zh-CN" sz="1200" b="0" i="0">
                      <a:solidFill>
                        <a:srgbClr val="05073B"/>
                      </a:solidFill>
                      <a:effectLst/>
                      <a:latin typeface="-apple-system"/>
                    </a:rPr>
                    <a:t>DNA</a:t>
                  </a:r>
                  <a:r>
                    <a:rPr lang="zh-CN" altLang="en-US" sz="1200" b="0" i="0">
                      <a:solidFill>
                        <a:srgbClr val="05073B"/>
                      </a:solidFill>
                      <a:effectLst/>
                      <a:latin typeface="-apple-system"/>
                    </a:rPr>
                    <a:t>转化等。</a:t>
                  </a:r>
                  <a:endParaRPr kumimoji="0" lang="en-US" altLang="zh-CN" sz="1100" b="0" i="0" u="none" strike="noStrike" kern="1200" cap="none" spc="0" normalizeH="0" baseline="0" noProof="0">
                    <a:ln>
                      <a:noFill/>
                    </a:ln>
                    <a:effectLst/>
                    <a:uLnTx/>
                    <a:uFillTx/>
                  </a:endParaRPr>
                </a:p>
              </p:txBody>
            </p:sp>
          </p:grpSp>
        </p:grpSp>
        <p:grpSp>
          <p:nvGrpSpPr>
            <p:cNvPr id="40" name="Group 39">
              <a:extLst>
                <a:ext uri="{FF2B5EF4-FFF2-40B4-BE49-F238E27FC236}">
                  <a16:creationId xmlns:a16="http://schemas.microsoft.com/office/drawing/2014/main" id="{A8DF4BE7-EF51-4B44-9ED9-D203A887DF11}"/>
                </a:ext>
              </a:extLst>
            </p:cNvPr>
            <p:cNvGrpSpPr/>
            <p:nvPr/>
          </p:nvGrpSpPr>
          <p:grpSpPr>
            <a:xfrm>
              <a:off x="4433370" y="3078140"/>
              <a:ext cx="3348110" cy="2588183"/>
              <a:chOff x="4433370" y="3078140"/>
              <a:chExt cx="3348110" cy="2588183"/>
            </a:xfrm>
          </p:grpSpPr>
          <p:sp>
            <p:nvSpPr>
              <p:cNvPr id="44" name="Rectangle: Rounded Corners 43">
                <a:extLst>
                  <a:ext uri="{FF2B5EF4-FFF2-40B4-BE49-F238E27FC236}">
                    <a16:creationId xmlns:a16="http://schemas.microsoft.com/office/drawing/2014/main" id="{53D49132-3E82-4D9F-B2C1-B62687D5F540}"/>
                  </a:ext>
                </a:extLst>
              </p:cNvPr>
              <p:cNvSpPr/>
              <p:nvPr/>
            </p:nvSpPr>
            <p:spPr>
              <a:xfrm>
                <a:off x="4433370" y="3261710"/>
                <a:ext cx="3348110" cy="1519311"/>
              </a:xfrm>
              <a:prstGeom prst="roundRect">
                <a:avLst>
                  <a:gd name="adj" fmla="val 50000"/>
                </a:avLst>
              </a:prstGeom>
              <a:solidFill>
                <a:schemeClr val="tx1">
                  <a:lumMod val="50000"/>
                  <a:lumOff val="50000"/>
                  <a:alpha val="5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54"/>
                <a:endParaRPr lang="zh-CN" altLang="en-US" sz="2000" b="1">
                  <a:solidFill>
                    <a:schemeClr val="bg1"/>
                  </a:solidFill>
                </a:endParaRPr>
              </a:p>
            </p:txBody>
          </p:sp>
          <p:grpSp>
            <p:nvGrpSpPr>
              <p:cNvPr id="7" name="Group 6">
                <a:extLst>
                  <a:ext uri="{FF2B5EF4-FFF2-40B4-BE49-F238E27FC236}">
                    <a16:creationId xmlns:a16="http://schemas.microsoft.com/office/drawing/2014/main" id="{69541747-86E2-4E61-91EC-2DBB70FCEA37}"/>
                  </a:ext>
                </a:extLst>
              </p:cNvPr>
              <p:cNvGrpSpPr/>
              <p:nvPr/>
            </p:nvGrpSpPr>
            <p:grpSpPr>
              <a:xfrm>
                <a:off x="5025305" y="3078140"/>
                <a:ext cx="468104" cy="468102"/>
                <a:chOff x="4471992" y="2235779"/>
                <a:chExt cx="410200" cy="410198"/>
              </a:xfrm>
            </p:grpSpPr>
            <p:sp>
              <p:nvSpPr>
                <p:cNvPr id="8" name="Oval 7">
                  <a:extLst>
                    <a:ext uri="{FF2B5EF4-FFF2-40B4-BE49-F238E27FC236}">
                      <a16:creationId xmlns:a16="http://schemas.microsoft.com/office/drawing/2014/main" id="{E66FBF85-AC11-433B-9923-B72F880B5B08}"/>
                    </a:ext>
                  </a:extLst>
                </p:cNvPr>
                <p:cNvSpPr/>
                <p:nvPr/>
              </p:nvSpPr>
              <p:spPr>
                <a:xfrm>
                  <a:off x="4471992" y="2235779"/>
                  <a:ext cx="410200" cy="410198"/>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925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bg1"/>
                    </a:solidFill>
                  </a:endParaRPr>
                </a:p>
              </p:txBody>
            </p:sp>
            <p:sp>
              <p:nvSpPr>
                <p:cNvPr id="9" name="Freeform: Shape 8">
                  <a:extLst>
                    <a:ext uri="{FF2B5EF4-FFF2-40B4-BE49-F238E27FC236}">
                      <a16:creationId xmlns:a16="http://schemas.microsoft.com/office/drawing/2014/main" id="{33FBB0CC-B1FE-443B-92B0-446D487D7493}"/>
                    </a:ext>
                  </a:extLst>
                </p:cNvPr>
                <p:cNvSpPr/>
                <p:nvPr/>
              </p:nvSpPr>
              <p:spPr>
                <a:xfrm>
                  <a:off x="4595899" y="2358227"/>
                  <a:ext cx="162386" cy="178001"/>
                </a:xfrm>
                <a:custGeom>
                  <a:gdLst>
                    <a:gd name="connsiteX0" fmla="*/ 248770 w 495300"/>
                    <a:gd name="connsiteY0" fmla="*/ 621 h 542925"/>
                    <a:gd name="connsiteX1" fmla="*/ 496420 w 495300"/>
                    <a:gd name="connsiteY1" fmla="*/ 248271 h 542925"/>
                    <a:gd name="connsiteX2" fmla="*/ 323827 w 495300"/>
                    <a:gd name="connsiteY2" fmla="*/ 484396 h 542925"/>
                    <a:gd name="connsiteX3" fmla="*/ 346973 w 495300"/>
                    <a:gd name="connsiteY3" fmla="*/ 524496 h 542925"/>
                    <a:gd name="connsiteX4" fmla="*/ 420220 w 495300"/>
                    <a:gd name="connsiteY4" fmla="*/ 524496 h 542925"/>
                    <a:gd name="connsiteX5" fmla="*/ 420220 w 495300"/>
                    <a:gd name="connsiteY5" fmla="*/ 543546 h 542925"/>
                    <a:gd name="connsiteX6" fmla="*/ 77320 w 495300"/>
                    <a:gd name="connsiteY6" fmla="*/ 543546 h 542925"/>
                    <a:gd name="connsiteX7" fmla="*/ 77320 w 495300"/>
                    <a:gd name="connsiteY7" fmla="*/ 524496 h 542925"/>
                    <a:gd name="connsiteX8" fmla="*/ 150567 w 495300"/>
                    <a:gd name="connsiteY8" fmla="*/ 524496 h 542925"/>
                    <a:gd name="connsiteX9" fmla="*/ 173713 w 495300"/>
                    <a:gd name="connsiteY9" fmla="*/ 484396 h 542925"/>
                    <a:gd name="connsiteX10" fmla="*/ 1120 w 495300"/>
                    <a:gd name="connsiteY10" fmla="*/ 248271 h 542925"/>
                    <a:gd name="connsiteX11" fmla="*/ 248770 w 495300"/>
                    <a:gd name="connsiteY11" fmla="*/ 621 h 542925"/>
                    <a:gd name="connsiteX12" fmla="*/ 192763 w 495300"/>
                    <a:gd name="connsiteY12" fmla="*/ 489539 h 542925"/>
                    <a:gd name="connsiteX13" fmla="*/ 172570 w 495300"/>
                    <a:gd name="connsiteY13" fmla="*/ 524496 h 542925"/>
                    <a:gd name="connsiteX14" fmla="*/ 324970 w 495300"/>
                    <a:gd name="connsiteY14" fmla="*/ 524496 h 542925"/>
                    <a:gd name="connsiteX15" fmla="*/ 304777 w 495300"/>
                    <a:gd name="connsiteY15" fmla="*/ 489539 h 542925"/>
                    <a:gd name="connsiteX16" fmla="*/ 248770 w 495300"/>
                    <a:gd name="connsiteY16" fmla="*/ 495921 h 542925"/>
                    <a:gd name="connsiteX17" fmla="*/ 192763 w 495300"/>
                    <a:gd name="connsiteY17" fmla="*/ 489539 h 542925"/>
                    <a:gd name="connsiteX18" fmla="*/ 248770 w 495300"/>
                    <a:gd name="connsiteY18" fmla="*/ 143496 h 542925"/>
                    <a:gd name="connsiteX19" fmla="*/ 143995 w 495300"/>
                    <a:gd name="connsiteY19" fmla="*/ 248271 h 542925"/>
                    <a:gd name="connsiteX20" fmla="*/ 248770 w 495300"/>
                    <a:gd name="connsiteY20" fmla="*/ 353046 h 542925"/>
                    <a:gd name="connsiteX21" fmla="*/ 353545 w 495300"/>
                    <a:gd name="connsiteY21" fmla="*/ 248271 h 542925"/>
                    <a:gd name="connsiteX22" fmla="*/ 248770 w 495300"/>
                    <a:gd name="connsiteY22" fmla="*/ 143496 h 542925"/>
                    <a:gd name="connsiteX23" fmla="*/ 367833 w 495300"/>
                    <a:gd name="connsiteY23" fmla="*/ 114921 h 542925"/>
                    <a:gd name="connsiteX24" fmla="*/ 353545 w 495300"/>
                    <a:gd name="connsiteY24" fmla="*/ 129209 h 542925"/>
                    <a:gd name="connsiteX25" fmla="*/ 367833 w 495300"/>
                    <a:gd name="connsiteY25" fmla="*/ 143496 h 542925"/>
                    <a:gd name="connsiteX26" fmla="*/ 382120 w 495300"/>
                    <a:gd name="connsiteY26" fmla="*/ 129209 h 542925"/>
                    <a:gd name="connsiteX27" fmla="*/ 367833 w 495300"/>
                    <a:gd name="connsiteY27" fmla="*/ 114921 h 542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95300" h="542925">
                      <a:moveTo>
                        <a:pt x="248770" y="621"/>
                      </a:moveTo>
                      <a:cubicBezTo>
                        <a:pt x="385549" y="621"/>
                        <a:pt x="496420" y="111492"/>
                        <a:pt x="496420" y="248271"/>
                      </a:cubicBezTo>
                      <a:cubicBezTo>
                        <a:pt x="496420" y="358856"/>
                        <a:pt x="423935" y="452582"/>
                        <a:pt x="323827" y="484396"/>
                      </a:cubicBezTo>
                      <a:lnTo>
                        <a:pt x="346973" y="524496"/>
                      </a:lnTo>
                      <a:lnTo>
                        <a:pt x="420220" y="524496"/>
                      </a:lnTo>
                      <a:lnTo>
                        <a:pt x="420220" y="543546"/>
                      </a:lnTo>
                      <a:lnTo>
                        <a:pt x="77320" y="543546"/>
                      </a:lnTo>
                      <a:lnTo>
                        <a:pt x="77320" y="524496"/>
                      </a:lnTo>
                      <a:lnTo>
                        <a:pt x="150567" y="524496"/>
                      </a:lnTo>
                      <a:lnTo>
                        <a:pt x="173713" y="484396"/>
                      </a:lnTo>
                      <a:cubicBezTo>
                        <a:pt x="73605" y="452582"/>
                        <a:pt x="1120" y="358856"/>
                        <a:pt x="1120" y="248271"/>
                      </a:cubicBezTo>
                      <a:cubicBezTo>
                        <a:pt x="1120" y="111492"/>
                        <a:pt x="111991" y="621"/>
                        <a:pt x="248770" y="621"/>
                      </a:cubicBezTo>
                      <a:close/>
                      <a:moveTo>
                        <a:pt x="192763" y="489539"/>
                      </a:moveTo>
                      <a:lnTo>
                        <a:pt x="172570" y="524496"/>
                      </a:lnTo>
                      <a:lnTo>
                        <a:pt x="324970" y="524496"/>
                      </a:lnTo>
                      <a:lnTo>
                        <a:pt x="304777" y="489539"/>
                      </a:lnTo>
                      <a:cubicBezTo>
                        <a:pt x="286775" y="493730"/>
                        <a:pt x="268010" y="495921"/>
                        <a:pt x="248770" y="495921"/>
                      </a:cubicBezTo>
                      <a:cubicBezTo>
                        <a:pt x="229530" y="495921"/>
                        <a:pt x="210765" y="493730"/>
                        <a:pt x="192763" y="489539"/>
                      </a:cubicBezTo>
                      <a:close/>
                      <a:moveTo>
                        <a:pt x="248770" y="143496"/>
                      </a:moveTo>
                      <a:cubicBezTo>
                        <a:pt x="190858" y="143496"/>
                        <a:pt x="143995" y="190359"/>
                        <a:pt x="143995" y="248271"/>
                      </a:cubicBezTo>
                      <a:cubicBezTo>
                        <a:pt x="143995" y="306183"/>
                        <a:pt x="190858" y="353046"/>
                        <a:pt x="248770" y="353046"/>
                      </a:cubicBezTo>
                      <a:cubicBezTo>
                        <a:pt x="306682" y="353046"/>
                        <a:pt x="353545" y="306183"/>
                        <a:pt x="353545" y="248271"/>
                      </a:cubicBezTo>
                      <a:cubicBezTo>
                        <a:pt x="353545" y="190359"/>
                        <a:pt x="306682" y="143496"/>
                        <a:pt x="248770" y="143496"/>
                      </a:cubicBezTo>
                      <a:close/>
                      <a:moveTo>
                        <a:pt x="367833" y="114921"/>
                      </a:moveTo>
                      <a:cubicBezTo>
                        <a:pt x="359927" y="114921"/>
                        <a:pt x="353545" y="121303"/>
                        <a:pt x="353545" y="129209"/>
                      </a:cubicBezTo>
                      <a:cubicBezTo>
                        <a:pt x="353545" y="137114"/>
                        <a:pt x="359927" y="143496"/>
                        <a:pt x="367833" y="143496"/>
                      </a:cubicBezTo>
                      <a:cubicBezTo>
                        <a:pt x="375738" y="143496"/>
                        <a:pt x="382120" y="137114"/>
                        <a:pt x="382120" y="129209"/>
                      </a:cubicBezTo>
                      <a:cubicBezTo>
                        <a:pt x="382120" y="121303"/>
                        <a:pt x="375738" y="114921"/>
                        <a:pt x="367833" y="114921"/>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40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endParaRPr lang="zh-CN" altLang="en-US" sz="2000" b="1">
                    <a:solidFill>
                      <a:schemeClr val="bg1"/>
                    </a:solidFill>
                  </a:endParaRPr>
                </a:p>
              </p:txBody>
            </p:sp>
          </p:grpSp>
          <p:grpSp>
            <p:nvGrpSpPr>
              <p:cNvPr id="36" name="Group 35">
                <a:extLst>
                  <a:ext uri="{FF2B5EF4-FFF2-40B4-BE49-F238E27FC236}">
                    <a16:creationId xmlns:a16="http://schemas.microsoft.com/office/drawing/2014/main" id="{23505648-5FE0-4CC1-9353-09AD4A93C12A}"/>
                  </a:ext>
                </a:extLst>
              </p:cNvPr>
              <p:cNvGrpSpPr/>
              <p:nvPr/>
            </p:nvGrpSpPr>
            <p:grpSpPr>
              <a:xfrm>
                <a:off x="5643231" y="3514095"/>
                <a:ext cx="1817487" cy="2152228"/>
                <a:chOff x="5345066" y="2650728"/>
                <a:chExt cx="1817487" cy="2152228"/>
              </a:xfrm>
            </p:grpSpPr>
            <p:sp>
              <p:nvSpPr>
                <p:cNvPr id="26" name="TextBox 25">
                  <a:extLst>
                    <a:ext uri="{FF2B5EF4-FFF2-40B4-BE49-F238E27FC236}">
                      <a16:creationId xmlns:a16="http://schemas.microsoft.com/office/drawing/2014/main" id="{C3CF440B-3ABE-493E-BC93-5B9CE138B64E}"/>
                    </a:ext>
                  </a:extLst>
                </p:cNvPr>
                <p:cNvSpPr txBox="1"/>
                <p:nvPr/>
              </p:nvSpPr>
              <p:spPr>
                <a:xfrm>
                  <a:off x="5345066" y="2650728"/>
                  <a:ext cx="1817485" cy="338554"/>
                </a:xfrm>
                <a:prstGeom prst="rect">
                  <a:avLst/>
                </a:prstGeom>
                <a:noFill/>
                <a:ln>
                  <a:noFill/>
                </a:ln>
              </p:spPr>
              <p:txBody>
                <a:bodyPr wrap="none" lIns="91440" tIns="45720" rIns="91440" bIns="4572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1600" b="1"/>
                    <a:t>农业领域的应用</a:t>
                  </a:r>
                </a:p>
              </p:txBody>
            </p:sp>
            <p:sp>
              <p:nvSpPr>
                <p:cNvPr id="27" name="TextBox 26">
                  <a:extLst>
                    <a:ext uri="{FF2B5EF4-FFF2-40B4-BE49-F238E27FC236}">
                      <a16:creationId xmlns:a16="http://schemas.microsoft.com/office/drawing/2014/main" id="{12D99C10-5542-473B-B89C-8AE514502E01}"/>
                    </a:ext>
                  </a:extLst>
                </p:cNvPr>
                <p:cNvSpPr txBox="1"/>
                <p:nvPr/>
              </p:nvSpPr>
              <p:spPr>
                <a:xfrm>
                  <a:off x="5345067" y="2956938"/>
                  <a:ext cx="1817486" cy="1846018"/>
                </a:xfrm>
                <a:prstGeom prst="rect">
                  <a:avLst/>
                </a:prstGeom>
                <a:noFill/>
                <a:ln>
                  <a:noFill/>
                </a:ln>
              </p:spPr>
              <p:txBody>
                <a:bodyPr wrap="square" lIns="91440" tIns="45720" rIns="91440" bIns="4572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20000"/>
                    </a:lnSpc>
                    <a:spcBef>
                      <a:spcPct val="0"/>
                    </a:spcBef>
                    <a:spcAft>
                      <a:spcPct val="0"/>
                    </a:spcAft>
                    <a:buClrTx/>
                    <a:buSzPct val="25000"/>
                    <a:buFontTx/>
                    <a:buNone/>
                    <a:defRPr/>
                  </a:pPr>
                  <a:r>
                    <a:rPr lang="zh-CN" altLang="en-US" sz="1200" b="0" i="0">
                      <a:solidFill>
                        <a:srgbClr val="05073B"/>
                      </a:solidFill>
                      <a:effectLst/>
                      <a:latin typeface="-apple-system"/>
                    </a:rPr>
                    <a:t>基因工程在农业领域的应用主要体现在转基因作物的研发和应用上。通过导入具有特定特性的基因，转基因作物可以提高产量、改善抗病性以及增加耐旱和耐盐能力。</a:t>
                  </a:r>
                  <a:endParaRPr kumimoji="0" lang="zh-CN" altLang="en-US" sz="1200" b="0" i="0" u="none" strike="noStrike" kern="1200" cap="none" spc="0" normalizeH="0" baseline="0" noProof="0">
                    <a:ln>
                      <a:noFill/>
                    </a:ln>
                    <a:effectLst/>
                    <a:uLnTx/>
                    <a:uFillTx/>
                  </a:endParaRPr>
                </a:p>
              </p:txBody>
            </p:sp>
          </p:grpSp>
        </p:grpSp>
        <p:grpSp>
          <p:nvGrpSpPr>
            <p:cNvPr id="41" name="Group 40">
              <a:extLst>
                <a:ext uri="{FF2B5EF4-FFF2-40B4-BE49-F238E27FC236}">
                  <a16:creationId xmlns:a16="http://schemas.microsoft.com/office/drawing/2014/main" id="{EF7059CA-DBD2-41BB-A982-7B556C241149}"/>
                </a:ext>
              </a:extLst>
            </p:cNvPr>
            <p:cNvGrpSpPr/>
            <p:nvPr/>
          </p:nvGrpSpPr>
          <p:grpSpPr>
            <a:xfrm>
              <a:off x="7994542" y="3078140"/>
              <a:ext cx="3348110" cy="3031381"/>
              <a:chOff x="7994542" y="3078140"/>
              <a:chExt cx="3348110" cy="3031381"/>
            </a:xfrm>
          </p:grpSpPr>
          <p:sp>
            <p:nvSpPr>
              <p:cNvPr id="45" name="Rectangle: Rounded Corners 44">
                <a:extLst>
                  <a:ext uri="{FF2B5EF4-FFF2-40B4-BE49-F238E27FC236}">
                    <a16:creationId xmlns:a16="http://schemas.microsoft.com/office/drawing/2014/main" id="{F3CDB50F-A675-4B26-B18F-5C064D303346}"/>
                  </a:ext>
                </a:extLst>
              </p:cNvPr>
              <p:cNvSpPr/>
              <p:nvPr/>
            </p:nvSpPr>
            <p:spPr>
              <a:xfrm>
                <a:off x="7994542" y="3261710"/>
                <a:ext cx="3348110" cy="1519311"/>
              </a:xfrm>
              <a:prstGeom prst="roundRect">
                <a:avLst>
                  <a:gd name="adj" fmla="val 50000"/>
                </a:avLst>
              </a:prstGeom>
              <a:solidFill>
                <a:schemeClr val="tx1">
                  <a:lumMod val="50000"/>
                  <a:lumOff val="50000"/>
                  <a:alpha val="5000"/>
                </a:schemeClr>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54"/>
                <a:endParaRPr lang="zh-CN" altLang="en-US" sz="2000" b="1">
                  <a:solidFill>
                    <a:schemeClr val="bg1"/>
                  </a:solidFill>
                </a:endParaRPr>
              </a:p>
            </p:txBody>
          </p:sp>
          <p:grpSp>
            <p:nvGrpSpPr>
              <p:cNvPr id="10" name="Group 9">
                <a:extLst>
                  <a:ext uri="{FF2B5EF4-FFF2-40B4-BE49-F238E27FC236}">
                    <a16:creationId xmlns:a16="http://schemas.microsoft.com/office/drawing/2014/main" id="{EB5BA95F-2D69-426A-B826-4D0A986F0D22}"/>
                  </a:ext>
                </a:extLst>
              </p:cNvPr>
              <p:cNvGrpSpPr/>
              <p:nvPr/>
            </p:nvGrpSpPr>
            <p:grpSpPr>
              <a:xfrm>
                <a:off x="8589230" y="3078140"/>
                <a:ext cx="468104" cy="468102"/>
                <a:chOff x="5417189" y="2235779"/>
                <a:chExt cx="410200" cy="410198"/>
              </a:xfrm>
            </p:grpSpPr>
            <p:sp>
              <p:nvSpPr>
                <p:cNvPr id="11" name="Oval 10">
                  <a:extLst>
                    <a:ext uri="{FF2B5EF4-FFF2-40B4-BE49-F238E27FC236}">
                      <a16:creationId xmlns:a16="http://schemas.microsoft.com/office/drawing/2014/main" id="{3086ECFC-1893-4E78-8095-D69006A21A33}"/>
                    </a:ext>
                  </a:extLst>
                </p:cNvPr>
                <p:cNvSpPr/>
                <p:nvPr/>
              </p:nvSpPr>
              <p:spPr>
                <a:xfrm>
                  <a:off x="5417189" y="2235779"/>
                  <a:ext cx="410200" cy="410198"/>
                </a:xfrm>
                <a:prstGeom prst="ellipse">
                  <a:avLst/>
                </a:prstGeom>
                <a:gradFill>
                  <a:gsLst>
                    <a:gs pos="0">
                      <a:schemeClr val="accent3">
                        <a:lumMod val="60000"/>
                        <a:lumOff val="40000"/>
                      </a:schemeClr>
                    </a:gs>
                    <a:gs pos="60000">
                      <a:schemeClr val="accent3"/>
                    </a:gs>
                  </a:gsLst>
                  <a:lin ang="2700000" scaled="0"/>
                </a:gradFill>
                <a:ln w="57150" cap="rnd">
                  <a:noFill/>
                  <a:prstDash val="solid"/>
                  <a:round/>
                </a:ln>
                <a:effectLst>
                  <a:outerShdw blurRad="76200" dist="50800" dir="5400000" algn="ctr" rotWithShape="0">
                    <a:schemeClr val="accent3">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925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bg1"/>
                    </a:solidFill>
                  </a:endParaRPr>
                </a:p>
              </p:txBody>
            </p:sp>
            <p:sp>
              <p:nvSpPr>
                <p:cNvPr id="12" name="Freeform: Shape 11">
                  <a:extLst>
                    <a:ext uri="{FF2B5EF4-FFF2-40B4-BE49-F238E27FC236}">
                      <a16:creationId xmlns:a16="http://schemas.microsoft.com/office/drawing/2014/main" id="{EE879720-C59B-4805-8518-0B8677F86760}"/>
                    </a:ext>
                  </a:extLst>
                </p:cNvPr>
                <p:cNvSpPr/>
                <p:nvPr/>
              </p:nvSpPr>
              <p:spPr>
                <a:xfrm>
                  <a:off x="5533289" y="2369958"/>
                  <a:ext cx="178001" cy="148188"/>
                </a:xfrm>
                <a:custGeom>
                  <a:gdLst>
                    <a:gd name="connsiteX0" fmla="*/ 483573 w 526297"/>
                    <a:gd name="connsiteY0" fmla="*/ 133971 h 438150"/>
                    <a:gd name="connsiteX1" fmla="*/ 527674 w 526297"/>
                    <a:gd name="connsiteY1" fmla="*/ 178072 h 438150"/>
                    <a:gd name="connsiteX2" fmla="*/ 527579 w 526297"/>
                    <a:gd name="connsiteY2" fmla="*/ 181501 h 438150"/>
                    <a:gd name="connsiteX3" fmla="*/ 514244 w 526297"/>
                    <a:gd name="connsiteY3" fmla="*/ 355237 h 438150"/>
                    <a:gd name="connsiteX4" fmla="*/ 485764 w 526297"/>
                    <a:gd name="connsiteY4" fmla="*/ 381621 h 438150"/>
                    <a:gd name="connsiteX5" fmla="*/ 454998 w 526297"/>
                    <a:gd name="connsiteY5" fmla="*/ 381621 h 438150"/>
                    <a:gd name="connsiteX6" fmla="*/ 454998 w 526297"/>
                    <a:gd name="connsiteY6" fmla="*/ 438771 h 438150"/>
                    <a:gd name="connsiteX7" fmla="*/ 435948 w 526297"/>
                    <a:gd name="connsiteY7" fmla="*/ 438771 h 438150"/>
                    <a:gd name="connsiteX8" fmla="*/ 435948 w 526297"/>
                    <a:gd name="connsiteY8" fmla="*/ 381621 h 438150"/>
                    <a:gd name="connsiteX9" fmla="*/ 93048 w 526297"/>
                    <a:gd name="connsiteY9" fmla="*/ 381621 h 438150"/>
                    <a:gd name="connsiteX10" fmla="*/ 93048 w 526297"/>
                    <a:gd name="connsiteY10" fmla="*/ 438771 h 438150"/>
                    <a:gd name="connsiteX11" fmla="*/ 73998 w 526297"/>
                    <a:gd name="connsiteY11" fmla="*/ 438771 h 438150"/>
                    <a:gd name="connsiteX12" fmla="*/ 73998 w 526297"/>
                    <a:gd name="connsiteY12" fmla="*/ 381621 h 438150"/>
                    <a:gd name="connsiteX13" fmla="*/ 43328 w 526297"/>
                    <a:gd name="connsiteY13" fmla="*/ 381621 h 438150"/>
                    <a:gd name="connsiteX14" fmla="*/ 14848 w 526297"/>
                    <a:gd name="connsiteY14" fmla="*/ 355237 h 438150"/>
                    <a:gd name="connsiteX15" fmla="*/ 1513 w 526297"/>
                    <a:gd name="connsiteY15" fmla="*/ 181501 h 438150"/>
                    <a:gd name="connsiteX16" fmla="*/ 42089 w 526297"/>
                    <a:gd name="connsiteY16" fmla="*/ 134162 h 438150"/>
                    <a:gd name="connsiteX17" fmla="*/ 45518 w 526297"/>
                    <a:gd name="connsiteY17" fmla="*/ 134066 h 438150"/>
                    <a:gd name="connsiteX18" fmla="*/ 101906 w 526297"/>
                    <a:gd name="connsiteY18" fmla="*/ 180834 h 438150"/>
                    <a:gd name="connsiteX19" fmla="*/ 121623 w 526297"/>
                    <a:gd name="connsiteY19" fmla="*/ 286371 h 438150"/>
                    <a:gd name="connsiteX20" fmla="*/ 407373 w 526297"/>
                    <a:gd name="connsiteY20" fmla="*/ 286371 h 438150"/>
                    <a:gd name="connsiteX21" fmla="*/ 427185 w 526297"/>
                    <a:gd name="connsiteY21" fmla="*/ 180739 h 438150"/>
                    <a:gd name="connsiteX22" fmla="*/ 483573 w 526297"/>
                    <a:gd name="connsiteY22" fmla="*/ 133971 h 438150"/>
                    <a:gd name="connsiteX23" fmla="*/ 416898 w 526297"/>
                    <a:gd name="connsiteY23" fmla="*/ 621 h 438150"/>
                    <a:gd name="connsiteX24" fmla="*/ 483573 w 526297"/>
                    <a:gd name="connsiteY24" fmla="*/ 67296 h 438150"/>
                    <a:gd name="connsiteX25" fmla="*/ 483573 w 526297"/>
                    <a:gd name="connsiteY25" fmla="*/ 115397 h 438150"/>
                    <a:gd name="connsiteX26" fmla="*/ 476429 w 526297"/>
                    <a:gd name="connsiteY26" fmla="*/ 114921 h 438150"/>
                    <a:gd name="connsiteX27" fmla="*/ 412040 w 526297"/>
                    <a:gd name="connsiteY27" fmla="*/ 166451 h 438150"/>
                    <a:gd name="connsiteX28" fmla="*/ 411564 w 526297"/>
                    <a:gd name="connsiteY28" fmla="*/ 168737 h 438150"/>
                    <a:gd name="connsiteX29" fmla="*/ 393086 w 526297"/>
                    <a:gd name="connsiteY29" fmla="*/ 267321 h 438150"/>
                    <a:gd name="connsiteX30" fmla="*/ 135911 w 526297"/>
                    <a:gd name="connsiteY30" fmla="*/ 267321 h 438150"/>
                    <a:gd name="connsiteX31" fmla="*/ 117432 w 526297"/>
                    <a:gd name="connsiteY31" fmla="*/ 168737 h 438150"/>
                    <a:gd name="connsiteX32" fmla="*/ 52567 w 526297"/>
                    <a:gd name="connsiteY32" fmla="*/ 114921 h 438150"/>
                    <a:gd name="connsiteX33" fmla="*/ 54948 w 526297"/>
                    <a:gd name="connsiteY33" fmla="*/ 67296 h 438150"/>
                    <a:gd name="connsiteX34" fmla="*/ 121623 w 526297"/>
                    <a:gd name="connsiteY34" fmla="*/ 621 h 438150"/>
                    <a:gd name="connsiteX35" fmla="*/ 416898 w 526297"/>
                    <a:gd name="connsiteY35" fmla="*/ 621 h 4381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6297" h="438150">
                      <a:moveTo>
                        <a:pt x="483573" y="133971"/>
                      </a:moveTo>
                      <a:cubicBezTo>
                        <a:pt x="507957" y="133971"/>
                        <a:pt x="527674" y="153688"/>
                        <a:pt x="527674" y="178072"/>
                      </a:cubicBezTo>
                      <a:cubicBezTo>
                        <a:pt x="527674" y="179215"/>
                        <a:pt x="527674" y="180358"/>
                        <a:pt x="527579" y="181501"/>
                      </a:cubicBezTo>
                      <a:lnTo>
                        <a:pt x="514244" y="355237"/>
                      </a:lnTo>
                      <a:cubicBezTo>
                        <a:pt x="513101" y="370096"/>
                        <a:pt x="500718" y="381621"/>
                        <a:pt x="485764" y="381621"/>
                      </a:cubicBezTo>
                      <a:lnTo>
                        <a:pt x="454998" y="381621"/>
                      </a:lnTo>
                      <a:lnTo>
                        <a:pt x="454998" y="438771"/>
                      </a:lnTo>
                      <a:lnTo>
                        <a:pt x="435948" y="438771"/>
                      </a:lnTo>
                      <a:lnTo>
                        <a:pt x="435948" y="381621"/>
                      </a:lnTo>
                      <a:lnTo>
                        <a:pt x="93048" y="381621"/>
                      </a:lnTo>
                      <a:lnTo>
                        <a:pt x="93048" y="438771"/>
                      </a:lnTo>
                      <a:lnTo>
                        <a:pt x="73998" y="438771"/>
                      </a:lnTo>
                      <a:lnTo>
                        <a:pt x="73998" y="381621"/>
                      </a:lnTo>
                      <a:lnTo>
                        <a:pt x="43328" y="381621"/>
                      </a:lnTo>
                      <a:cubicBezTo>
                        <a:pt x="28373" y="381621"/>
                        <a:pt x="15991" y="370096"/>
                        <a:pt x="14848" y="355237"/>
                      </a:cubicBezTo>
                      <a:lnTo>
                        <a:pt x="1513" y="181501"/>
                      </a:lnTo>
                      <a:cubicBezTo>
                        <a:pt x="-392" y="157212"/>
                        <a:pt x="17801" y="135971"/>
                        <a:pt x="42089" y="134162"/>
                      </a:cubicBezTo>
                      <a:cubicBezTo>
                        <a:pt x="43232" y="134066"/>
                        <a:pt x="44375" y="134066"/>
                        <a:pt x="45518" y="134066"/>
                      </a:cubicBezTo>
                      <a:cubicBezTo>
                        <a:pt x="73141" y="134066"/>
                        <a:pt x="96858" y="153688"/>
                        <a:pt x="101906" y="180834"/>
                      </a:cubicBezTo>
                      <a:lnTo>
                        <a:pt x="121623" y="286371"/>
                      </a:lnTo>
                      <a:lnTo>
                        <a:pt x="407373" y="286371"/>
                      </a:lnTo>
                      <a:lnTo>
                        <a:pt x="427185" y="180739"/>
                      </a:lnTo>
                      <a:cubicBezTo>
                        <a:pt x="432233" y="153592"/>
                        <a:pt x="455951" y="133971"/>
                        <a:pt x="483573" y="133971"/>
                      </a:cubicBezTo>
                      <a:close/>
                      <a:moveTo>
                        <a:pt x="416898" y="621"/>
                      </a:moveTo>
                      <a:cubicBezTo>
                        <a:pt x="453760" y="621"/>
                        <a:pt x="483573" y="30434"/>
                        <a:pt x="483573" y="67296"/>
                      </a:cubicBezTo>
                      <a:lnTo>
                        <a:pt x="483573" y="115397"/>
                      </a:lnTo>
                      <a:cubicBezTo>
                        <a:pt x="481192" y="115112"/>
                        <a:pt x="478811" y="114921"/>
                        <a:pt x="476429" y="114921"/>
                      </a:cubicBezTo>
                      <a:cubicBezTo>
                        <a:pt x="445473" y="114921"/>
                        <a:pt x="418803" y="136448"/>
                        <a:pt x="412040" y="166451"/>
                      </a:cubicBezTo>
                      <a:lnTo>
                        <a:pt x="411564" y="168737"/>
                      </a:lnTo>
                      <a:lnTo>
                        <a:pt x="393086" y="267321"/>
                      </a:lnTo>
                      <a:lnTo>
                        <a:pt x="135911" y="267321"/>
                      </a:lnTo>
                      <a:lnTo>
                        <a:pt x="117432" y="168737"/>
                      </a:lnTo>
                      <a:cubicBezTo>
                        <a:pt x="111622" y="137495"/>
                        <a:pt x="84285" y="114921"/>
                        <a:pt x="52567" y="114921"/>
                      </a:cubicBezTo>
                      <a:lnTo>
                        <a:pt x="54948" y="67296"/>
                      </a:lnTo>
                      <a:cubicBezTo>
                        <a:pt x="54948" y="30434"/>
                        <a:pt x="84761" y="621"/>
                        <a:pt x="121623" y="621"/>
                      </a:cubicBezTo>
                      <a:lnTo>
                        <a:pt x="416898" y="621"/>
                      </a:ln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endParaRPr lang="zh-CN" altLang="en-US" sz="2000" b="1">
                    <a:solidFill>
                      <a:schemeClr val="bg1"/>
                    </a:solidFill>
                  </a:endParaRPr>
                </a:p>
              </p:txBody>
            </p:sp>
          </p:grpSp>
          <p:grpSp>
            <p:nvGrpSpPr>
              <p:cNvPr id="37" name="Group 36">
                <a:extLst>
                  <a:ext uri="{FF2B5EF4-FFF2-40B4-BE49-F238E27FC236}">
                    <a16:creationId xmlns:a16="http://schemas.microsoft.com/office/drawing/2014/main" id="{47802A0B-FE8E-4912-A1FB-4EE433BD3C32}"/>
                  </a:ext>
                </a:extLst>
              </p:cNvPr>
              <p:cNvGrpSpPr/>
              <p:nvPr/>
            </p:nvGrpSpPr>
            <p:grpSpPr>
              <a:xfrm>
                <a:off x="9207157" y="3514095"/>
                <a:ext cx="1817487" cy="2595426"/>
                <a:chOff x="8908992" y="2650728"/>
                <a:chExt cx="1817487" cy="2595426"/>
              </a:xfrm>
            </p:grpSpPr>
            <p:sp>
              <p:nvSpPr>
                <p:cNvPr id="30" name="TextBox 29">
                  <a:extLst>
                    <a:ext uri="{FF2B5EF4-FFF2-40B4-BE49-F238E27FC236}">
                      <a16:creationId xmlns:a16="http://schemas.microsoft.com/office/drawing/2014/main" id="{CBB033F5-D5C4-4EFA-9F88-4B7C6F6413CB}"/>
                    </a:ext>
                  </a:extLst>
                </p:cNvPr>
                <p:cNvSpPr txBox="1"/>
                <p:nvPr/>
              </p:nvSpPr>
              <p:spPr>
                <a:xfrm>
                  <a:off x="8908992" y="2650728"/>
                  <a:ext cx="1817485" cy="338554"/>
                </a:xfrm>
                <a:prstGeom prst="rect">
                  <a:avLst/>
                </a:prstGeom>
                <a:noFill/>
                <a:ln>
                  <a:noFill/>
                </a:ln>
              </p:spPr>
              <p:txBody>
                <a:bodyPr wrap="none" lIns="91440" tIns="45720" rIns="91440" bIns="4572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1600" b="1"/>
                    <a:t>作物改良的原理</a:t>
                  </a:r>
                </a:p>
              </p:txBody>
            </p:sp>
            <p:sp>
              <p:nvSpPr>
                <p:cNvPr id="31" name="TextBox 30">
                  <a:extLst>
                    <a:ext uri="{FF2B5EF4-FFF2-40B4-BE49-F238E27FC236}">
                      <a16:creationId xmlns:a16="http://schemas.microsoft.com/office/drawing/2014/main" id="{F8934C73-3346-4EA1-A97F-3091F29862FD}"/>
                    </a:ext>
                  </a:extLst>
                </p:cNvPr>
                <p:cNvSpPr txBox="1"/>
                <p:nvPr/>
              </p:nvSpPr>
              <p:spPr>
                <a:xfrm>
                  <a:off x="8908993" y="2956938"/>
                  <a:ext cx="1817486" cy="2289216"/>
                </a:xfrm>
                <a:prstGeom prst="rect">
                  <a:avLst/>
                </a:prstGeom>
                <a:noFill/>
                <a:ln>
                  <a:noFill/>
                </a:ln>
              </p:spPr>
              <p:txBody>
                <a:bodyPr wrap="square" lIns="91440" tIns="45720" rIns="91440" bIns="4572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20000"/>
                    </a:lnSpc>
                    <a:spcBef>
                      <a:spcPct val="0"/>
                    </a:spcBef>
                    <a:spcAft>
                      <a:spcPct val="0"/>
                    </a:spcAft>
                    <a:buClrTx/>
                    <a:buSzPct val="25000"/>
                    <a:buFontTx/>
                    <a:buNone/>
                    <a:defRPr/>
                  </a:pPr>
                  <a:r>
                    <a:rPr lang="zh-CN" altLang="en-US" sz="1200" b="0" i="0">
                      <a:solidFill>
                        <a:srgbClr val="05073B"/>
                      </a:solidFill>
                      <a:effectLst/>
                      <a:latin typeface="-apple-system"/>
                    </a:rPr>
                    <a:t>基因工程作物改良的原理是利用基因工程技术对作物的遗传物质进行操作，从而改变其性状和表现。通过导入具有特定功能的基因，或者调控现有基因的表达，基因工程可以实现对作物性状的精准调控和优化。</a:t>
                  </a:r>
                  <a:endParaRPr kumimoji="0" lang="zh-CN" altLang="en-US" sz="1200" b="0" i="0" u="none" strike="noStrike" kern="1200" cap="none" spc="0" normalizeH="0" baseline="0" noProof="0">
                    <a:ln>
                      <a:noFill/>
                    </a:ln>
                    <a:effectLst/>
                    <a:uLnTx/>
                    <a:uFillTx/>
                  </a:endParaRPr>
                </a:p>
              </p:txBody>
            </p:sp>
          </p:grpSp>
        </p:grpSp>
        <p:sp>
          <p:nvSpPr>
            <p:cNvPr id="49" name="TextBox 48">
              <a:extLst>
                <a:ext uri="{FF2B5EF4-FFF2-40B4-BE49-F238E27FC236}">
                  <a16:creationId xmlns:a16="http://schemas.microsoft.com/office/drawing/2014/main" id="{C2FD8A7F-165E-4F38-B766-372DB089AABB}"/>
                </a:ext>
              </a:extLst>
            </p:cNvPr>
            <p:cNvSpPr txBox="1"/>
            <p:nvPr/>
          </p:nvSpPr>
          <p:spPr>
            <a:xfrm>
              <a:off x="1055078" y="1810575"/>
              <a:ext cx="5245914" cy="516423"/>
            </a:xfrm>
            <a:prstGeom prst="rect">
              <a:avLst/>
            </a:prstGeom>
            <a:noFill/>
          </p:spPr>
          <p:txBody>
            <a:bodyPr wrap="square" rtlCol="0">
              <a:spAutoFit/>
            </a:bodyPr>
            <a:lstStyle>
              <a:defPPr>
                <a:defRPr lang="zh-CN"/>
              </a:defPPr>
              <a:lvl1pPr marL="0" algn="ctr" defTabSz="914400" rtl="0" eaLnBrk="1" latinLnBrk="0" hangingPunct="1">
                <a:lnSpc>
                  <a:spcPct val="150000"/>
                </a:lnSpc>
                <a:defRPr sz="1200" kern="1200">
                  <a:solidFill>
                    <a:schemeClr val="bg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1200">
                  <a:solidFill>
                    <a:schemeClr val="tx1"/>
                  </a:solidFill>
                </a:rPr>
                <a:t>解释基因工程在农业领域的应用和原理，以及其对作物产量和农业可持续性的影响。</a:t>
              </a:r>
            </a:p>
          </p:txBody>
        </p:sp>
      </p:grpSp>
      <p:sp>
        <p:nvSpPr>
          <p:cNvPr id="51" name="Title 50"/>
          <p:cNvSpPr>
            <a:spLocks noGrp="1"/>
          </p:cNvSpPr>
          <p:nvPr>
            <p:ph type="title"/>
          </p:nvPr>
        </p:nvSpPr>
        <p:spPr/>
        <p:txBody>
          <a:bodyPr wrap="square">
            <a:normAutofit/>
          </a:bodyPr>
          <a:lstStyle/>
          <a:p>
            <a:pPr lvl="0"/>
            <a:r>
              <a:t>基因工程定义</a:t>
            </a:r>
          </a:p>
        </p:txBody>
      </p:sp>
    </p:spTree>
    <p:custDataLst>
      <p:tags r:id="rId2"/>
    </p:custDataLst>
    <p:extLst>
      <p:ext uri="{BB962C8B-B14F-4D97-AF65-F5344CB8AC3E}">
        <p14:creationId xmlns:p14="http://schemas.microsoft.com/office/powerpoint/2010/main" val="2364458825"/>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Group 2"/>
          <p:cNvGrpSpPr/>
          <p:nvPr/>
        </p:nvGrpSpPr>
        <p:grpSpPr>
          <a:xfrm>
            <a:off x="1465943" y="1214657"/>
            <a:ext cx="9260114" cy="4469843"/>
            <a:chOff x="1465943" y="1214657"/>
            <a:chExt cx="9260114" cy="4469843"/>
          </a:xfrm>
        </p:grpSpPr>
        <p:sp>
          <p:nvSpPr>
            <p:cNvPr id="60" name="Freeform: Shape 59">
              <a:extLst>
                <a:ext uri="{FF2B5EF4-FFF2-40B4-BE49-F238E27FC236}">
                  <a16:creationId xmlns:a16="http://schemas.microsoft.com/office/drawing/2014/main" id="{B5352691-0342-4843-8385-459CFEBC372C}"/>
                </a:ext>
              </a:extLst>
            </p:cNvPr>
            <p:cNvSpPr/>
            <p:nvPr/>
          </p:nvSpPr>
          <p:spPr>
            <a:xfrm>
              <a:off x="1814674" y="2857566"/>
              <a:ext cx="2637590" cy="2610369"/>
            </a:xfrm>
            <a:custGeom>
              <a:gdLst>
                <a:gd name="T0" fmla="*/ 2709 w 7873"/>
                <a:gd name="T1" fmla="*/ 1592 h 7791"/>
                <a:gd name="T2" fmla="*/ 5329 w 7873"/>
                <a:gd name="T3" fmla="*/ 1624 h 7791"/>
                <a:gd name="T4" fmla="*/ 5782 w 7873"/>
                <a:gd name="T5" fmla="*/ 969 h 7791"/>
                <a:gd name="T6" fmla="*/ 5477 w 7873"/>
                <a:gd name="T7" fmla="*/ 432 h 7791"/>
                <a:gd name="T8" fmla="*/ 4004 w 7873"/>
                <a:gd name="T9" fmla="*/ 13 h 7791"/>
                <a:gd name="T10" fmla="*/ 2709 w 7873"/>
                <a:gd name="T11" fmla="*/ 368 h 7791"/>
                <a:gd name="T12" fmla="*/ 2352 w 7873"/>
                <a:gd name="T13" fmla="*/ 840 h 7791"/>
                <a:gd name="T14" fmla="*/ 2709 w 7873"/>
                <a:gd name="T15" fmla="*/ 1592 h 7791"/>
                <a:gd name="T16" fmla="*/ 2699 w 7873"/>
                <a:gd name="T17" fmla="*/ 2258 h 7791"/>
                <a:gd name="T18" fmla="*/ 3046 w 7873"/>
                <a:gd name="T19" fmla="*/ 2376 h 7791"/>
                <a:gd name="T20" fmla="*/ 3351 w 7873"/>
                <a:gd name="T21" fmla="*/ 2537 h 7791"/>
                <a:gd name="T22" fmla="*/ 4656 w 7873"/>
                <a:gd name="T23" fmla="*/ 2570 h 7791"/>
                <a:gd name="T24" fmla="*/ 5624 w 7873"/>
                <a:gd name="T25" fmla="*/ 2076 h 7791"/>
                <a:gd name="T26" fmla="*/ 5782 w 7873"/>
                <a:gd name="T27" fmla="*/ 1335 h 7791"/>
                <a:gd name="T28" fmla="*/ 5698 w 7873"/>
                <a:gd name="T29" fmla="*/ 1592 h 7791"/>
                <a:gd name="T30" fmla="*/ 2331 w 7873"/>
                <a:gd name="T31" fmla="*/ 1335 h 7791"/>
                <a:gd name="T32" fmla="*/ 2699 w 7873"/>
                <a:gd name="T33" fmla="*/ 2258 h 7791"/>
                <a:gd name="T34" fmla="*/ 3730 w 7873"/>
                <a:gd name="T35" fmla="*/ 2903 h 7791"/>
                <a:gd name="T36" fmla="*/ 3888 w 7873"/>
                <a:gd name="T37" fmla="*/ 3300 h 7791"/>
                <a:gd name="T38" fmla="*/ 4414 w 7873"/>
                <a:gd name="T39" fmla="*/ 3128 h 7791"/>
                <a:gd name="T40" fmla="*/ 5519 w 7873"/>
                <a:gd name="T41" fmla="*/ 2849 h 7791"/>
                <a:gd name="T42" fmla="*/ 5782 w 7873"/>
                <a:gd name="T43" fmla="*/ 2011 h 7791"/>
                <a:gd name="T44" fmla="*/ 5761 w 7873"/>
                <a:gd name="T45" fmla="*/ 2140 h 7791"/>
                <a:gd name="T46" fmla="*/ 3730 w 7873"/>
                <a:gd name="T47" fmla="*/ 2903 h 7791"/>
                <a:gd name="T48" fmla="*/ 3330 w 7873"/>
                <a:gd name="T49" fmla="*/ 2967 h 7791"/>
                <a:gd name="T50" fmla="*/ 1752 w 7873"/>
                <a:gd name="T51" fmla="*/ 2494 h 7791"/>
                <a:gd name="T52" fmla="*/ 742 w 7873"/>
                <a:gd name="T53" fmla="*/ 2709 h 7791"/>
                <a:gd name="T54" fmla="*/ 152 w 7873"/>
                <a:gd name="T55" fmla="*/ 3644 h 7791"/>
                <a:gd name="T56" fmla="*/ 1815 w 7873"/>
                <a:gd name="T57" fmla="*/ 4428 h 7791"/>
                <a:gd name="T58" fmla="*/ 3530 w 7873"/>
                <a:gd name="T59" fmla="*/ 3687 h 7791"/>
                <a:gd name="T60" fmla="*/ 3330 w 7873"/>
                <a:gd name="T61" fmla="*/ 2967 h 7791"/>
                <a:gd name="T62" fmla="*/ 3236 w 7873"/>
                <a:gd name="T63" fmla="*/ 4267 h 7791"/>
                <a:gd name="T64" fmla="*/ 100 w 7873"/>
                <a:gd name="T65" fmla="*/ 3837 h 7791"/>
                <a:gd name="T66" fmla="*/ 289 w 7873"/>
                <a:gd name="T67" fmla="*/ 4567 h 7791"/>
                <a:gd name="T68" fmla="*/ 3036 w 7873"/>
                <a:gd name="T69" fmla="*/ 4825 h 7791"/>
                <a:gd name="T70" fmla="*/ 3288 w 7873"/>
                <a:gd name="T71" fmla="*/ 4234 h 7791"/>
                <a:gd name="T72" fmla="*/ 3236 w 7873"/>
                <a:gd name="T73" fmla="*/ 4267 h 7791"/>
                <a:gd name="T74" fmla="*/ 7676 w 7873"/>
                <a:gd name="T75" fmla="*/ 4686 h 7791"/>
                <a:gd name="T76" fmla="*/ 5708 w 7873"/>
                <a:gd name="T77" fmla="*/ 3407 h 7791"/>
                <a:gd name="T78" fmla="*/ 4193 w 7873"/>
                <a:gd name="T79" fmla="*/ 4063 h 7791"/>
                <a:gd name="T80" fmla="*/ 3572 w 7873"/>
                <a:gd name="T81" fmla="*/ 5620 h 7791"/>
                <a:gd name="T82" fmla="*/ 4214 w 7873"/>
                <a:gd name="T83" fmla="*/ 7145 h 7791"/>
                <a:gd name="T84" fmla="*/ 5740 w 7873"/>
                <a:gd name="T85" fmla="*/ 7779 h 7791"/>
                <a:gd name="T86" fmla="*/ 7245 w 7873"/>
                <a:gd name="T87" fmla="*/ 7134 h 7791"/>
                <a:gd name="T88" fmla="*/ 7866 w 7873"/>
                <a:gd name="T89" fmla="*/ 5577 h 7791"/>
                <a:gd name="T90" fmla="*/ 7676 w 7873"/>
                <a:gd name="T91" fmla="*/ 4686 h 7791"/>
                <a:gd name="T92" fmla="*/ 5719 w 7873"/>
                <a:gd name="T93" fmla="*/ 6286 h 7791"/>
                <a:gd name="T94" fmla="*/ 4267 w 7873"/>
                <a:gd name="T95" fmla="*/ 5953 h 7791"/>
                <a:gd name="T96" fmla="*/ 4330 w 7873"/>
                <a:gd name="T97" fmla="*/ 5556 h 7791"/>
                <a:gd name="T98" fmla="*/ 5603 w 7873"/>
                <a:gd name="T99" fmla="*/ 5867 h 7791"/>
                <a:gd name="T100" fmla="*/ 6908 w 7873"/>
                <a:gd name="T101" fmla="*/ 3977 h 7791"/>
                <a:gd name="T102" fmla="*/ 7255 w 7873"/>
                <a:gd name="T103" fmla="*/ 4535 h 7791"/>
                <a:gd name="T104" fmla="*/ 5719 w 7873"/>
                <a:gd name="T105" fmla="*/ 6286 h 7791"/>
                <a:gd name="T106" fmla="*/ 121 w 7873"/>
                <a:gd name="T107" fmla="*/ 4492 h 7791"/>
                <a:gd name="T108" fmla="*/ 152 w 7873"/>
                <a:gd name="T109" fmla="*/ 5008 h 7791"/>
                <a:gd name="T110" fmla="*/ 1310 w 7873"/>
                <a:gd name="T111" fmla="*/ 5738 h 7791"/>
                <a:gd name="T112" fmla="*/ 2930 w 7873"/>
                <a:gd name="T113" fmla="*/ 5566 h 7791"/>
                <a:gd name="T114" fmla="*/ 2962 w 7873"/>
                <a:gd name="T115" fmla="*/ 5169 h 7791"/>
                <a:gd name="T116" fmla="*/ 121 w 7873"/>
                <a:gd name="T117" fmla="*/ 4492 h 77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873" h="7791">
                  <a:moveTo>
                    <a:pt x="2709" y="1592"/>
                  </a:moveTo>
                  <a:cubicBezTo>
                    <a:pt x="3377" y="2060"/>
                    <a:pt x="4681" y="2036"/>
                    <a:pt x="5329" y="1624"/>
                  </a:cubicBezTo>
                  <a:cubicBezTo>
                    <a:pt x="5545" y="1487"/>
                    <a:pt x="5785" y="1286"/>
                    <a:pt x="5782" y="969"/>
                  </a:cubicBezTo>
                  <a:cubicBezTo>
                    <a:pt x="5780" y="712"/>
                    <a:pt x="5610" y="541"/>
                    <a:pt x="5477" y="432"/>
                  </a:cubicBezTo>
                  <a:cubicBezTo>
                    <a:pt x="5134" y="153"/>
                    <a:pt x="4575" y="0"/>
                    <a:pt x="4004" y="13"/>
                  </a:cubicBezTo>
                  <a:cubicBezTo>
                    <a:pt x="3452" y="27"/>
                    <a:pt x="3028" y="142"/>
                    <a:pt x="2709" y="368"/>
                  </a:cubicBezTo>
                  <a:cubicBezTo>
                    <a:pt x="2579" y="460"/>
                    <a:pt x="2397" y="651"/>
                    <a:pt x="2352" y="840"/>
                  </a:cubicBezTo>
                  <a:cubicBezTo>
                    <a:pt x="2268" y="1188"/>
                    <a:pt x="2508" y="1452"/>
                    <a:pt x="2709" y="1592"/>
                  </a:cubicBezTo>
                  <a:close/>
                  <a:moveTo>
                    <a:pt x="2699" y="2258"/>
                  </a:moveTo>
                  <a:cubicBezTo>
                    <a:pt x="2797" y="2310"/>
                    <a:pt x="2931" y="2327"/>
                    <a:pt x="3046" y="2376"/>
                  </a:cubicBezTo>
                  <a:cubicBezTo>
                    <a:pt x="3149" y="2421"/>
                    <a:pt x="3244" y="2499"/>
                    <a:pt x="3351" y="2537"/>
                  </a:cubicBezTo>
                  <a:cubicBezTo>
                    <a:pt x="3702" y="2664"/>
                    <a:pt x="4247" y="2653"/>
                    <a:pt x="4656" y="2570"/>
                  </a:cubicBezTo>
                  <a:cubicBezTo>
                    <a:pt x="5060" y="2487"/>
                    <a:pt x="5429" y="2312"/>
                    <a:pt x="5624" y="2076"/>
                  </a:cubicBezTo>
                  <a:cubicBezTo>
                    <a:pt x="5764" y="1906"/>
                    <a:pt x="5830" y="1635"/>
                    <a:pt x="5782" y="1335"/>
                  </a:cubicBezTo>
                  <a:cubicBezTo>
                    <a:pt x="5772" y="1424"/>
                    <a:pt x="5742" y="1519"/>
                    <a:pt x="5698" y="1592"/>
                  </a:cubicBezTo>
                  <a:cubicBezTo>
                    <a:pt x="5156" y="2500"/>
                    <a:pt x="2595" y="2483"/>
                    <a:pt x="2331" y="1335"/>
                  </a:cubicBezTo>
                  <a:cubicBezTo>
                    <a:pt x="2289" y="1782"/>
                    <a:pt x="2428" y="2114"/>
                    <a:pt x="2699" y="2258"/>
                  </a:cubicBezTo>
                  <a:close/>
                  <a:moveTo>
                    <a:pt x="3730" y="2903"/>
                  </a:moveTo>
                  <a:cubicBezTo>
                    <a:pt x="3794" y="3024"/>
                    <a:pt x="3869" y="3133"/>
                    <a:pt x="3888" y="3300"/>
                  </a:cubicBezTo>
                  <a:cubicBezTo>
                    <a:pt x="4160" y="3343"/>
                    <a:pt x="4254" y="3211"/>
                    <a:pt x="4414" y="3128"/>
                  </a:cubicBezTo>
                  <a:cubicBezTo>
                    <a:pt x="4739" y="2959"/>
                    <a:pt x="5059" y="2880"/>
                    <a:pt x="5519" y="2849"/>
                  </a:cubicBezTo>
                  <a:cubicBezTo>
                    <a:pt x="5727" y="2700"/>
                    <a:pt x="5840" y="2396"/>
                    <a:pt x="5782" y="2011"/>
                  </a:cubicBezTo>
                  <a:cubicBezTo>
                    <a:pt x="5775" y="2060"/>
                    <a:pt x="5774" y="2105"/>
                    <a:pt x="5761" y="2140"/>
                  </a:cubicBezTo>
                  <a:cubicBezTo>
                    <a:pt x="5540" y="2743"/>
                    <a:pt x="4538" y="2972"/>
                    <a:pt x="3730" y="2903"/>
                  </a:cubicBezTo>
                  <a:close/>
                  <a:moveTo>
                    <a:pt x="3330" y="2967"/>
                  </a:moveTo>
                  <a:cubicBezTo>
                    <a:pt x="2977" y="2629"/>
                    <a:pt x="2385" y="2464"/>
                    <a:pt x="1752" y="2494"/>
                  </a:cubicBezTo>
                  <a:cubicBezTo>
                    <a:pt x="1329" y="2515"/>
                    <a:pt x="1030" y="2573"/>
                    <a:pt x="742" y="2709"/>
                  </a:cubicBezTo>
                  <a:cubicBezTo>
                    <a:pt x="435" y="2855"/>
                    <a:pt x="0" y="3158"/>
                    <a:pt x="152" y="3644"/>
                  </a:cubicBezTo>
                  <a:cubicBezTo>
                    <a:pt x="317" y="4167"/>
                    <a:pt x="1145" y="4424"/>
                    <a:pt x="1815" y="4428"/>
                  </a:cubicBezTo>
                  <a:cubicBezTo>
                    <a:pt x="2518" y="4432"/>
                    <a:pt x="3327" y="4194"/>
                    <a:pt x="3530" y="3687"/>
                  </a:cubicBezTo>
                  <a:cubicBezTo>
                    <a:pt x="3654" y="3377"/>
                    <a:pt x="3498" y="3127"/>
                    <a:pt x="3330" y="2967"/>
                  </a:cubicBezTo>
                  <a:close/>
                  <a:moveTo>
                    <a:pt x="3236" y="4267"/>
                  </a:moveTo>
                  <a:cubicBezTo>
                    <a:pt x="2479" y="4956"/>
                    <a:pt x="393" y="4883"/>
                    <a:pt x="100" y="3837"/>
                  </a:cubicBezTo>
                  <a:cubicBezTo>
                    <a:pt x="89" y="4158"/>
                    <a:pt x="149" y="4405"/>
                    <a:pt x="289" y="4567"/>
                  </a:cubicBezTo>
                  <a:cubicBezTo>
                    <a:pt x="809" y="5172"/>
                    <a:pt x="2306" y="5269"/>
                    <a:pt x="3036" y="4825"/>
                  </a:cubicBezTo>
                  <a:cubicBezTo>
                    <a:pt x="3102" y="4610"/>
                    <a:pt x="3176" y="4403"/>
                    <a:pt x="3288" y="4234"/>
                  </a:cubicBezTo>
                  <a:cubicBezTo>
                    <a:pt x="3260" y="4206"/>
                    <a:pt x="3247" y="4256"/>
                    <a:pt x="3236" y="4267"/>
                  </a:cubicBezTo>
                  <a:close/>
                  <a:moveTo>
                    <a:pt x="7676" y="4686"/>
                  </a:moveTo>
                  <a:cubicBezTo>
                    <a:pt x="7360" y="3976"/>
                    <a:pt x="6678" y="3405"/>
                    <a:pt x="5708" y="3407"/>
                  </a:cubicBezTo>
                  <a:cubicBezTo>
                    <a:pt x="5002" y="3409"/>
                    <a:pt x="4538" y="3710"/>
                    <a:pt x="4193" y="4063"/>
                  </a:cubicBezTo>
                  <a:cubicBezTo>
                    <a:pt x="3851" y="4412"/>
                    <a:pt x="3559" y="4942"/>
                    <a:pt x="3572" y="5620"/>
                  </a:cubicBezTo>
                  <a:cubicBezTo>
                    <a:pt x="3585" y="6291"/>
                    <a:pt x="3852" y="6780"/>
                    <a:pt x="4214" y="7145"/>
                  </a:cubicBezTo>
                  <a:cubicBezTo>
                    <a:pt x="4572" y="7506"/>
                    <a:pt x="5098" y="7791"/>
                    <a:pt x="5740" y="7779"/>
                  </a:cubicBezTo>
                  <a:cubicBezTo>
                    <a:pt x="6380" y="7767"/>
                    <a:pt x="6891" y="7500"/>
                    <a:pt x="7245" y="7134"/>
                  </a:cubicBezTo>
                  <a:cubicBezTo>
                    <a:pt x="7592" y="6776"/>
                    <a:pt x="7873" y="6254"/>
                    <a:pt x="7866" y="5577"/>
                  </a:cubicBezTo>
                  <a:cubicBezTo>
                    <a:pt x="7862" y="5260"/>
                    <a:pt x="7791" y="4942"/>
                    <a:pt x="7676" y="4686"/>
                  </a:cubicBezTo>
                  <a:close/>
                  <a:moveTo>
                    <a:pt x="5719" y="6286"/>
                  </a:moveTo>
                  <a:cubicBezTo>
                    <a:pt x="5246" y="6164"/>
                    <a:pt x="4746" y="6069"/>
                    <a:pt x="4267" y="5953"/>
                  </a:cubicBezTo>
                  <a:cubicBezTo>
                    <a:pt x="4280" y="5812"/>
                    <a:pt x="4304" y="5683"/>
                    <a:pt x="4330" y="5556"/>
                  </a:cubicBezTo>
                  <a:cubicBezTo>
                    <a:pt x="4751" y="5663"/>
                    <a:pt x="5186" y="5756"/>
                    <a:pt x="5603" y="5867"/>
                  </a:cubicBezTo>
                  <a:cubicBezTo>
                    <a:pt x="6042" y="5241"/>
                    <a:pt x="6475" y="4609"/>
                    <a:pt x="6908" y="3977"/>
                  </a:cubicBezTo>
                  <a:cubicBezTo>
                    <a:pt x="7035" y="4151"/>
                    <a:pt x="7136" y="4353"/>
                    <a:pt x="7255" y="4535"/>
                  </a:cubicBezTo>
                  <a:cubicBezTo>
                    <a:pt x="6754" y="5129"/>
                    <a:pt x="6248" y="5720"/>
                    <a:pt x="5719" y="6286"/>
                  </a:cubicBezTo>
                  <a:close/>
                  <a:moveTo>
                    <a:pt x="121" y="4492"/>
                  </a:moveTo>
                  <a:cubicBezTo>
                    <a:pt x="128" y="4663"/>
                    <a:pt x="104" y="4863"/>
                    <a:pt x="152" y="5008"/>
                  </a:cubicBezTo>
                  <a:cubicBezTo>
                    <a:pt x="286" y="5405"/>
                    <a:pt x="816" y="5648"/>
                    <a:pt x="1310" y="5738"/>
                  </a:cubicBezTo>
                  <a:cubicBezTo>
                    <a:pt x="1869" y="5840"/>
                    <a:pt x="2512" y="5761"/>
                    <a:pt x="2930" y="5566"/>
                  </a:cubicBezTo>
                  <a:cubicBezTo>
                    <a:pt x="2928" y="5421"/>
                    <a:pt x="2946" y="5296"/>
                    <a:pt x="2962" y="5169"/>
                  </a:cubicBezTo>
                  <a:cubicBezTo>
                    <a:pt x="2038" y="5580"/>
                    <a:pt x="359" y="5455"/>
                    <a:pt x="121" y="4492"/>
                  </a:cubicBezTo>
                  <a:close/>
                </a:path>
              </a:pathLst>
            </a:custGeom>
            <a:gradFill>
              <a:gsLst>
                <a:gs pos="0">
                  <a:schemeClr val="accent6">
                    <a:lumMod val="60000"/>
                    <a:lumOff val="40000"/>
                  </a:schemeClr>
                </a:gs>
                <a:gs pos="60000">
                  <a:schemeClr val="accent6"/>
                </a:gs>
              </a:gsLst>
              <a:lin ang="2700000" scaled="0"/>
            </a:gradFill>
            <a:ln w="57150" cap="rnd">
              <a:noFill/>
              <a:prstDash val="solid"/>
              <a:round/>
            </a:ln>
            <a:effectLst>
              <a:outerShdw blurRad="76200" dist="50800" dir="5400000" algn="ctr" rotWithShape="0">
                <a:schemeClr val="accent6">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en-US" sz="2000" b="1">
                <a:solidFill>
                  <a:schemeClr val="tx1"/>
                </a:solidFill>
              </a:endParaRPr>
            </a:p>
          </p:txBody>
        </p:sp>
        <p:grpSp>
          <p:nvGrpSpPr>
            <p:cNvPr id="64" name="Group 63">
              <a:extLst>
                <a:ext uri="{FF2B5EF4-FFF2-40B4-BE49-F238E27FC236}">
                  <a16:creationId xmlns:a16="http://schemas.microsoft.com/office/drawing/2014/main" id="{287C9B51-8F04-4A42-B130-C8B67FB7316E}"/>
                </a:ext>
              </a:extLst>
            </p:cNvPr>
            <p:cNvGrpSpPr/>
            <p:nvPr/>
          </p:nvGrpSpPr>
          <p:grpSpPr>
            <a:xfrm>
              <a:off x="5711975" y="2393794"/>
              <a:ext cx="3851125" cy="663964"/>
              <a:chOff x="844173" y="2422023"/>
              <a:chExt cx="3851125" cy="663964"/>
            </a:xfrm>
          </p:grpSpPr>
          <p:grpSp>
            <p:nvGrpSpPr>
              <p:cNvPr id="65" name="Group 64">
                <a:extLst>
                  <a:ext uri="{FF2B5EF4-FFF2-40B4-BE49-F238E27FC236}">
                    <a16:creationId xmlns:a16="http://schemas.microsoft.com/office/drawing/2014/main" id="{2E90DF63-C17D-4FD5-B071-77B750692600}"/>
                  </a:ext>
                </a:extLst>
              </p:cNvPr>
              <p:cNvGrpSpPr/>
              <p:nvPr/>
            </p:nvGrpSpPr>
            <p:grpSpPr>
              <a:xfrm>
                <a:off x="1428757" y="2422023"/>
                <a:ext cx="3266541" cy="663964"/>
                <a:chOff x="6873245" y="3437950"/>
                <a:chExt cx="3266541" cy="619328"/>
              </a:xfrm>
            </p:grpSpPr>
            <p:sp>
              <p:nvSpPr>
                <p:cNvPr id="69" name="Rectangle 68">
                  <a:extLst>
                    <a:ext uri="{FF2B5EF4-FFF2-40B4-BE49-F238E27FC236}">
                      <a16:creationId xmlns:a16="http://schemas.microsoft.com/office/drawing/2014/main" id="{AC862A7F-9D62-4C4A-9E17-D5437ABCAAAA}"/>
                    </a:ext>
                  </a:extLst>
                </p:cNvPr>
                <p:cNvSpPr/>
                <p:nvPr/>
              </p:nvSpPr>
              <p:spPr>
                <a:xfrm flipH="1">
                  <a:off x="6873245" y="3782453"/>
                  <a:ext cx="3266541" cy="274825"/>
                </a:xfrm>
                <a:prstGeom prst="rect">
                  <a:avLst/>
                </a:prstGeom>
              </p:spPr>
              <p:txBody>
                <a:bodyPr wrap="square"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a:t>缺乏养分和有机物质</a:t>
                  </a:r>
                </a:p>
              </p:txBody>
            </p:sp>
            <p:sp>
              <p:nvSpPr>
                <p:cNvPr id="70" name="TextBox 69">
                  <a:extLst>
                    <a:ext uri="{FF2B5EF4-FFF2-40B4-BE49-F238E27FC236}">
                      <a16:creationId xmlns:a16="http://schemas.microsoft.com/office/drawing/2014/main" id="{AF34E84D-9AA1-4329-9C03-771A791C2F5A}"/>
                    </a:ext>
                  </a:extLst>
                </p:cNvPr>
                <p:cNvSpPr txBox="1"/>
                <p:nvPr/>
              </p:nvSpPr>
              <p:spPr>
                <a:xfrm flipH="1">
                  <a:off x="6873247" y="3437950"/>
                  <a:ext cx="3266539" cy="344503"/>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b" anchorCtr="0" forceAA="0" compatLnSpc="1">
                  <a:prstTxWarp prst="textNoShape">
                    <a:avLst/>
                  </a:prstTxWarp>
                  <a:norm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a:lnSpc>
                      <a:spcPct val="100000"/>
                    </a:lnSpc>
                  </a:pPr>
                  <a:r>
                    <a:rPr lang="zh-CN" altLang="en-US" sz="1600"/>
                    <a:t>土壤贫瘠</a:t>
                  </a:r>
                </a:p>
              </p:txBody>
            </p:sp>
          </p:grpSp>
          <p:grpSp>
            <p:nvGrpSpPr>
              <p:cNvPr id="66" name="Group 65">
                <a:extLst>
                  <a:ext uri="{FF2B5EF4-FFF2-40B4-BE49-F238E27FC236}">
                    <a16:creationId xmlns:a16="http://schemas.microsoft.com/office/drawing/2014/main" id="{C4DB4FC5-ECF7-4F1F-9168-8217E8EB9C39}"/>
                  </a:ext>
                </a:extLst>
              </p:cNvPr>
              <p:cNvGrpSpPr/>
              <p:nvPr/>
            </p:nvGrpSpPr>
            <p:grpSpPr>
              <a:xfrm>
                <a:off x="844173" y="2422026"/>
                <a:ext cx="444222" cy="444220"/>
                <a:chOff x="4678401" y="2094096"/>
                <a:chExt cx="444222" cy="444220"/>
              </a:xfrm>
            </p:grpSpPr>
            <p:sp>
              <p:nvSpPr>
                <p:cNvPr id="67" name="Oval 66">
                  <a:extLst>
                    <a:ext uri="{FF2B5EF4-FFF2-40B4-BE49-F238E27FC236}">
                      <a16:creationId xmlns:a16="http://schemas.microsoft.com/office/drawing/2014/main" id="{E7D6CA7C-1C24-4DAE-A6DF-90298D74A346}"/>
                    </a:ext>
                  </a:extLst>
                </p:cNvPr>
                <p:cNvSpPr/>
                <p:nvPr/>
              </p:nvSpPr>
              <p:spPr>
                <a:xfrm>
                  <a:off x="4678401" y="2094096"/>
                  <a:ext cx="444222" cy="444220"/>
                </a:xfrm>
                <a:prstGeom prst="ellipse">
                  <a:avLst/>
                </a:prstGeom>
                <a:gradFill>
                  <a:gsLst>
                    <a:gs pos="0">
                      <a:schemeClr val="accent4">
                        <a:lumMod val="60000"/>
                        <a:lumOff val="40000"/>
                      </a:schemeClr>
                    </a:gs>
                    <a:gs pos="60000">
                      <a:schemeClr val="accent4"/>
                    </a:gs>
                  </a:gsLst>
                  <a:lin ang="2700000" scaled="0"/>
                </a:gradFill>
                <a:ln w="57150" cap="rnd">
                  <a:noFill/>
                  <a:prstDash val="solid"/>
                  <a:round/>
                </a:ln>
                <a:effectLst>
                  <a:outerShdw blurRad="76200" dist="50800" dir="5400000" algn="ctr" rotWithShape="0">
                    <a:schemeClr val="accent4">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8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tx1"/>
                    </a:solidFill>
                  </a:endParaRPr>
                </a:p>
              </p:txBody>
            </p:sp>
            <p:sp>
              <p:nvSpPr>
                <p:cNvPr id="68" name="Freeform: Shape 67">
                  <a:extLst>
                    <a:ext uri="{FF2B5EF4-FFF2-40B4-BE49-F238E27FC236}">
                      <a16:creationId xmlns:a16="http://schemas.microsoft.com/office/drawing/2014/main" id="{DA09DC49-62EE-42AA-8C4A-D1F60B2D38BC}"/>
                    </a:ext>
                  </a:extLst>
                </p:cNvPr>
                <p:cNvSpPr/>
                <p:nvPr/>
              </p:nvSpPr>
              <p:spPr bwMode="auto">
                <a:xfrm>
                  <a:off x="4788717" y="2220630"/>
                  <a:ext cx="205561" cy="171132"/>
                </a:xfrm>
                <a:custGeom>
                  <a:gdLst>
                    <a:gd name="connsiteX0" fmla="*/ 483573 w 526297"/>
                    <a:gd name="connsiteY0" fmla="*/ 133971 h 438150"/>
                    <a:gd name="connsiteX1" fmla="*/ 527674 w 526297"/>
                    <a:gd name="connsiteY1" fmla="*/ 178072 h 438150"/>
                    <a:gd name="connsiteX2" fmla="*/ 527579 w 526297"/>
                    <a:gd name="connsiteY2" fmla="*/ 181501 h 438150"/>
                    <a:gd name="connsiteX3" fmla="*/ 514244 w 526297"/>
                    <a:gd name="connsiteY3" fmla="*/ 355237 h 438150"/>
                    <a:gd name="connsiteX4" fmla="*/ 485764 w 526297"/>
                    <a:gd name="connsiteY4" fmla="*/ 381621 h 438150"/>
                    <a:gd name="connsiteX5" fmla="*/ 454998 w 526297"/>
                    <a:gd name="connsiteY5" fmla="*/ 381621 h 438150"/>
                    <a:gd name="connsiteX6" fmla="*/ 454998 w 526297"/>
                    <a:gd name="connsiteY6" fmla="*/ 438771 h 438150"/>
                    <a:gd name="connsiteX7" fmla="*/ 435948 w 526297"/>
                    <a:gd name="connsiteY7" fmla="*/ 438771 h 438150"/>
                    <a:gd name="connsiteX8" fmla="*/ 435948 w 526297"/>
                    <a:gd name="connsiteY8" fmla="*/ 381621 h 438150"/>
                    <a:gd name="connsiteX9" fmla="*/ 93048 w 526297"/>
                    <a:gd name="connsiteY9" fmla="*/ 381621 h 438150"/>
                    <a:gd name="connsiteX10" fmla="*/ 93048 w 526297"/>
                    <a:gd name="connsiteY10" fmla="*/ 438771 h 438150"/>
                    <a:gd name="connsiteX11" fmla="*/ 73998 w 526297"/>
                    <a:gd name="connsiteY11" fmla="*/ 438771 h 438150"/>
                    <a:gd name="connsiteX12" fmla="*/ 73998 w 526297"/>
                    <a:gd name="connsiteY12" fmla="*/ 381621 h 438150"/>
                    <a:gd name="connsiteX13" fmla="*/ 43328 w 526297"/>
                    <a:gd name="connsiteY13" fmla="*/ 381621 h 438150"/>
                    <a:gd name="connsiteX14" fmla="*/ 14848 w 526297"/>
                    <a:gd name="connsiteY14" fmla="*/ 355237 h 438150"/>
                    <a:gd name="connsiteX15" fmla="*/ 1513 w 526297"/>
                    <a:gd name="connsiteY15" fmla="*/ 181501 h 438150"/>
                    <a:gd name="connsiteX16" fmla="*/ 42089 w 526297"/>
                    <a:gd name="connsiteY16" fmla="*/ 134162 h 438150"/>
                    <a:gd name="connsiteX17" fmla="*/ 45518 w 526297"/>
                    <a:gd name="connsiteY17" fmla="*/ 134066 h 438150"/>
                    <a:gd name="connsiteX18" fmla="*/ 101906 w 526297"/>
                    <a:gd name="connsiteY18" fmla="*/ 180834 h 438150"/>
                    <a:gd name="connsiteX19" fmla="*/ 121623 w 526297"/>
                    <a:gd name="connsiteY19" fmla="*/ 286371 h 438150"/>
                    <a:gd name="connsiteX20" fmla="*/ 407373 w 526297"/>
                    <a:gd name="connsiteY20" fmla="*/ 286371 h 438150"/>
                    <a:gd name="connsiteX21" fmla="*/ 427185 w 526297"/>
                    <a:gd name="connsiteY21" fmla="*/ 180739 h 438150"/>
                    <a:gd name="connsiteX22" fmla="*/ 483573 w 526297"/>
                    <a:gd name="connsiteY22" fmla="*/ 133971 h 438150"/>
                    <a:gd name="connsiteX23" fmla="*/ 416898 w 526297"/>
                    <a:gd name="connsiteY23" fmla="*/ 621 h 438150"/>
                    <a:gd name="connsiteX24" fmla="*/ 483573 w 526297"/>
                    <a:gd name="connsiteY24" fmla="*/ 67296 h 438150"/>
                    <a:gd name="connsiteX25" fmla="*/ 483573 w 526297"/>
                    <a:gd name="connsiteY25" fmla="*/ 115397 h 438150"/>
                    <a:gd name="connsiteX26" fmla="*/ 476429 w 526297"/>
                    <a:gd name="connsiteY26" fmla="*/ 114921 h 438150"/>
                    <a:gd name="connsiteX27" fmla="*/ 412040 w 526297"/>
                    <a:gd name="connsiteY27" fmla="*/ 166451 h 438150"/>
                    <a:gd name="connsiteX28" fmla="*/ 411564 w 526297"/>
                    <a:gd name="connsiteY28" fmla="*/ 168737 h 438150"/>
                    <a:gd name="connsiteX29" fmla="*/ 393086 w 526297"/>
                    <a:gd name="connsiteY29" fmla="*/ 267321 h 438150"/>
                    <a:gd name="connsiteX30" fmla="*/ 135911 w 526297"/>
                    <a:gd name="connsiteY30" fmla="*/ 267321 h 438150"/>
                    <a:gd name="connsiteX31" fmla="*/ 117432 w 526297"/>
                    <a:gd name="connsiteY31" fmla="*/ 168737 h 438150"/>
                    <a:gd name="connsiteX32" fmla="*/ 52567 w 526297"/>
                    <a:gd name="connsiteY32" fmla="*/ 114921 h 438150"/>
                    <a:gd name="connsiteX33" fmla="*/ 54948 w 526297"/>
                    <a:gd name="connsiteY33" fmla="*/ 67296 h 438150"/>
                    <a:gd name="connsiteX34" fmla="*/ 121623 w 526297"/>
                    <a:gd name="connsiteY34" fmla="*/ 621 h 438150"/>
                    <a:gd name="connsiteX35" fmla="*/ 416898 w 526297"/>
                    <a:gd name="connsiteY35" fmla="*/ 621 h 4381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6297" h="438150">
                      <a:moveTo>
                        <a:pt x="483573" y="133971"/>
                      </a:moveTo>
                      <a:cubicBezTo>
                        <a:pt x="507957" y="133971"/>
                        <a:pt x="527674" y="153688"/>
                        <a:pt x="527674" y="178072"/>
                      </a:cubicBezTo>
                      <a:cubicBezTo>
                        <a:pt x="527674" y="179215"/>
                        <a:pt x="527674" y="180358"/>
                        <a:pt x="527579" y="181501"/>
                      </a:cubicBezTo>
                      <a:lnTo>
                        <a:pt x="514244" y="355237"/>
                      </a:lnTo>
                      <a:cubicBezTo>
                        <a:pt x="513101" y="370096"/>
                        <a:pt x="500718" y="381621"/>
                        <a:pt x="485764" y="381621"/>
                      </a:cubicBezTo>
                      <a:lnTo>
                        <a:pt x="454998" y="381621"/>
                      </a:lnTo>
                      <a:lnTo>
                        <a:pt x="454998" y="438771"/>
                      </a:lnTo>
                      <a:lnTo>
                        <a:pt x="435948" y="438771"/>
                      </a:lnTo>
                      <a:lnTo>
                        <a:pt x="435948" y="381621"/>
                      </a:lnTo>
                      <a:lnTo>
                        <a:pt x="93048" y="381621"/>
                      </a:lnTo>
                      <a:lnTo>
                        <a:pt x="93048" y="438771"/>
                      </a:lnTo>
                      <a:lnTo>
                        <a:pt x="73998" y="438771"/>
                      </a:lnTo>
                      <a:lnTo>
                        <a:pt x="73998" y="381621"/>
                      </a:lnTo>
                      <a:lnTo>
                        <a:pt x="43328" y="381621"/>
                      </a:lnTo>
                      <a:cubicBezTo>
                        <a:pt x="28373" y="381621"/>
                        <a:pt x="15991" y="370096"/>
                        <a:pt x="14848" y="355237"/>
                      </a:cubicBezTo>
                      <a:lnTo>
                        <a:pt x="1513" y="181501"/>
                      </a:lnTo>
                      <a:cubicBezTo>
                        <a:pt x="-392" y="157212"/>
                        <a:pt x="17801" y="135971"/>
                        <a:pt x="42089" y="134162"/>
                      </a:cubicBezTo>
                      <a:cubicBezTo>
                        <a:pt x="43232" y="134066"/>
                        <a:pt x="44375" y="134066"/>
                        <a:pt x="45518" y="134066"/>
                      </a:cubicBezTo>
                      <a:cubicBezTo>
                        <a:pt x="73141" y="134066"/>
                        <a:pt x="96858" y="153688"/>
                        <a:pt x="101906" y="180834"/>
                      </a:cubicBezTo>
                      <a:lnTo>
                        <a:pt x="121623" y="286371"/>
                      </a:lnTo>
                      <a:lnTo>
                        <a:pt x="407373" y="286371"/>
                      </a:lnTo>
                      <a:lnTo>
                        <a:pt x="427185" y="180739"/>
                      </a:lnTo>
                      <a:cubicBezTo>
                        <a:pt x="432233" y="153592"/>
                        <a:pt x="455951" y="133971"/>
                        <a:pt x="483573" y="133971"/>
                      </a:cubicBezTo>
                      <a:close/>
                      <a:moveTo>
                        <a:pt x="416898" y="621"/>
                      </a:moveTo>
                      <a:cubicBezTo>
                        <a:pt x="453760" y="621"/>
                        <a:pt x="483573" y="30434"/>
                        <a:pt x="483573" y="67296"/>
                      </a:cubicBezTo>
                      <a:lnTo>
                        <a:pt x="483573" y="115397"/>
                      </a:lnTo>
                      <a:cubicBezTo>
                        <a:pt x="481192" y="115112"/>
                        <a:pt x="478811" y="114921"/>
                        <a:pt x="476429" y="114921"/>
                      </a:cubicBezTo>
                      <a:cubicBezTo>
                        <a:pt x="445473" y="114921"/>
                        <a:pt x="418803" y="136448"/>
                        <a:pt x="412040" y="166451"/>
                      </a:cubicBezTo>
                      <a:lnTo>
                        <a:pt x="411564" y="168737"/>
                      </a:lnTo>
                      <a:lnTo>
                        <a:pt x="393086" y="267321"/>
                      </a:lnTo>
                      <a:lnTo>
                        <a:pt x="135911" y="267321"/>
                      </a:lnTo>
                      <a:lnTo>
                        <a:pt x="117432" y="168737"/>
                      </a:lnTo>
                      <a:cubicBezTo>
                        <a:pt x="111622" y="137495"/>
                        <a:pt x="84285" y="114921"/>
                        <a:pt x="52567" y="114921"/>
                      </a:cubicBezTo>
                      <a:lnTo>
                        <a:pt x="54948" y="67296"/>
                      </a:lnTo>
                      <a:cubicBezTo>
                        <a:pt x="54948" y="30434"/>
                        <a:pt x="84761" y="621"/>
                        <a:pt x="121623" y="621"/>
                      </a:cubicBezTo>
                      <a:lnTo>
                        <a:pt x="416898" y="621"/>
                      </a:ln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71" name="Group 70">
              <a:extLst>
                <a:ext uri="{FF2B5EF4-FFF2-40B4-BE49-F238E27FC236}">
                  <a16:creationId xmlns:a16="http://schemas.microsoft.com/office/drawing/2014/main" id="{1F14385B-7F31-4825-A1C5-22683D8D86A9}"/>
                </a:ext>
              </a:extLst>
            </p:cNvPr>
            <p:cNvGrpSpPr/>
            <p:nvPr/>
          </p:nvGrpSpPr>
          <p:grpSpPr>
            <a:xfrm>
              <a:off x="5711975" y="3707165"/>
              <a:ext cx="3851126" cy="663964"/>
              <a:chOff x="844173" y="3314603"/>
              <a:chExt cx="3851126" cy="663964"/>
            </a:xfrm>
          </p:grpSpPr>
          <p:grpSp>
            <p:nvGrpSpPr>
              <p:cNvPr id="72" name="Group 71">
                <a:extLst>
                  <a:ext uri="{FF2B5EF4-FFF2-40B4-BE49-F238E27FC236}">
                    <a16:creationId xmlns:a16="http://schemas.microsoft.com/office/drawing/2014/main" id="{07482971-9AC2-4C39-B606-2C75FB22DE2A}"/>
                  </a:ext>
                </a:extLst>
              </p:cNvPr>
              <p:cNvGrpSpPr/>
              <p:nvPr/>
            </p:nvGrpSpPr>
            <p:grpSpPr>
              <a:xfrm>
                <a:off x="844173" y="3314606"/>
                <a:ext cx="444222" cy="444220"/>
                <a:chOff x="5472389" y="2095128"/>
                <a:chExt cx="444222" cy="444220"/>
              </a:xfrm>
            </p:grpSpPr>
            <p:sp>
              <p:nvSpPr>
                <p:cNvPr id="76" name="Oval 75">
                  <a:extLst>
                    <a:ext uri="{FF2B5EF4-FFF2-40B4-BE49-F238E27FC236}">
                      <a16:creationId xmlns:a16="http://schemas.microsoft.com/office/drawing/2014/main" id="{83C63264-9BCE-42E7-974E-CE397D4CCF0B}"/>
                    </a:ext>
                  </a:extLst>
                </p:cNvPr>
                <p:cNvSpPr/>
                <p:nvPr/>
              </p:nvSpPr>
              <p:spPr>
                <a:xfrm>
                  <a:off x="5472389" y="2095128"/>
                  <a:ext cx="444222" cy="444220"/>
                </a:xfrm>
                <a:prstGeom prst="ellipse">
                  <a:avLst/>
                </a:prstGeom>
                <a:gradFill>
                  <a:gsLst>
                    <a:gs pos="0">
                      <a:schemeClr val="accent6">
                        <a:lumMod val="60000"/>
                        <a:lumOff val="40000"/>
                      </a:schemeClr>
                    </a:gs>
                    <a:gs pos="60000">
                      <a:schemeClr val="accent6"/>
                    </a:gs>
                  </a:gsLst>
                  <a:lin ang="2700000" scaled="0"/>
                </a:gradFill>
                <a:ln w="57150" cap="rnd">
                  <a:noFill/>
                  <a:prstDash val="solid"/>
                  <a:round/>
                </a:ln>
                <a:effectLst>
                  <a:outerShdw blurRad="76200" dist="50800" dir="5400000" algn="ctr" rotWithShape="0">
                    <a:schemeClr val="accent6">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8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tx1"/>
                    </a:solidFill>
                  </a:endParaRPr>
                </a:p>
              </p:txBody>
            </p:sp>
            <p:sp>
              <p:nvSpPr>
                <p:cNvPr id="77" name="Freeform: Shape 76">
                  <a:extLst>
                    <a:ext uri="{FF2B5EF4-FFF2-40B4-BE49-F238E27FC236}">
                      <a16:creationId xmlns:a16="http://schemas.microsoft.com/office/drawing/2014/main" id="{4066941F-69BB-449B-A44C-1E6FB237460E}"/>
                    </a:ext>
                  </a:extLst>
                </p:cNvPr>
                <p:cNvSpPr/>
                <p:nvPr/>
              </p:nvSpPr>
              <p:spPr bwMode="auto">
                <a:xfrm>
                  <a:off x="5591720" y="2223635"/>
                  <a:ext cx="205561" cy="187207"/>
                </a:xfrm>
                <a:custGeom>
                  <a:gdLst>
                    <a:gd name="connsiteX0" fmla="*/ 125329 w 533400"/>
                    <a:gd name="connsiteY0" fmla="*/ 229221 h 485775"/>
                    <a:gd name="connsiteX1" fmla="*/ 125329 w 533400"/>
                    <a:gd name="connsiteY1" fmla="*/ 276846 h 485775"/>
                    <a:gd name="connsiteX2" fmla="*/ 144379 w 533400"/>
                    <a:gd name="connsiteY2" fmla="*/ 276846 h 485775"/>
                    <a:gd name="connsiteX3" fmla="*/ 144379 w 533400"/>
                    <a:gd name="connsiteY3" fmla="*/ 229221 h 485775"/>
                    <a:gd name="connsiteX4" fmla="*/ 392029 w 533400"/>
                    <a:gd name="connsiteY4" fmla="*/ 229221 h 485775"/>
                    <a:gd name="connsiteX5" fmla="*/ 392029 w 533400"/>
                    <a:gd name="connsiteY5" fmla="*/ 276846 h 485775"/>
                    <a:gd name="connsiteX6" fmla="*/ 411079 w 533400"/>
                    <a:gd name="connsiteY6" fmla="*/ 276846 h 485775"/>
                    <a:gd name="connsiteX7" fmla="*/ 411079 w 533400"/>
                    <a:gd name="connsiteY7" fmla="*/ 229221 h 485775"/>
                    <a:gd name="connsiteX8" fmla="*/ 534904 w 533400"/>
                    <a:gd name="connsiteY8" fmla="*/ 229221 h 485775"/>
                    <a:gd name="connsiteX9" fmla="*/ 534904 w 533400"/>
                    <a:gd name="connsiteY9" fmla="*/ 457821 h 485775"/>
                    <a:gd name="connsiteX10" fmla="*/ 506329 w 533400"/>
                    <a:gd name="connsiteY10" fmla="*/ 486396 h 485775"/>
                    <a:gd name="connsiteX11" fmla="*/ 30079 w 533400"/>
                    <a:gd name="connsiteY11" fmla="*/ 486396 h 485775"/>
                    <a:gd name="connsiteX12" fmla="*/ 1504 w 533400"/>
                    <a:gd name="connsiteY12" fmla="*/ 457821 h 485775"/>
                    <a:gd name="connsiteX13" fmla="*/ 1504 w 533400"/>
                    <a:gd name="connsiteY13" fmla="*/ 229221 h 485775"/>
                    <a:gd name="connsiteX14" fmla="*/ 125329 w 533400"/>
                    <a:gd name="connsiteY14" fmla="*/ 229221 h 485775"/>
                    <a:gd name="connsiteX15" fmla="*/ 372979 w 533400"/>
                    <a:gd name="connsiteY15" fmla="*/ 621 h 485775"/>
                    <a:gd name="connsiteX16" fmla="*/ 411079 w 533400"/>
                    <a:gd name="connsiteY16" fmla="*/ 36816 h 485775"/>
                    <a:gd name="connsiteX17" fmla="*/ 411079 w 533400"/>
                    <a:gd name="connsiteY17" fmla="*/ 38721 h 485775"/>
                    <a:gd name="connsiteX18" fmla="*/ 411079 w 533400"/>
                    <a:gd name="connsiteY18" fmla="*/ 114921 h 485775"/>
                    <a:gd name="connsiteX19" fmla="*/ 506329 w 533400"/>
                    <a:gd name="connsiteY19" fmla="*/ 114921 h 485775"/>
                    <a:gd name="connsiteX20" fmla="*/ 534904 w 533400"/>
                    <a:gd name="connsiteY20" fmla="*/ 143496 h 485775"/>
                    <a:gd name="connsiteX21" fmla="*/ 534904 w 533400"/>
                    <a:gd name="connsiteY21" fmla="*/ 210171 h 485775"/>
                    <a:gd name="connsiteX22" fmla="*/ 1504 w 533400"/>
                    <a:gd name="connsiteY22" fmla="*/ 210171 h 485775"/>
                    <a:gd name="connsiteX23" fmla="*/ 1504 w 533400"/>
                    <a:gd name="connsiteY23" fmla="*/ 143496 h 485775"/>
                    <a:gd name="connsiteX24" fmla="*/ 30079 w 533400"/>
                    <a:gd name="connsiteY24" fmla="*/ 114921 h 485775"/>
                    <a:gd name="connsiteX25" fmla="*/ 125329 w 533400"/>
                    <a:gd name="connsiteY25" fmla="*/ 114921 h 485775"/>
                    <a:gd name="connsiteX26" fmla="*/ 125329 w 533400"/>
                    <a:gd name="connsiteY26" fmla="*/ 38721 h 485775"/>
                    <a:gd name="connsiteX27" fmla="*/ 161524 w 533400"/>
                    <a:gd name="connsiteY27" fmla="*/ 621 h 485775"/>
                    <a:gd name="connsiteX28" fmla="*/ 163429 w 533400"/>
                    <a:gd name="connsiteY28" fmla="*/ 621 h 485775"/>
                    <a:gd name="connsiteX29" fmla="*/ 372979 w 533400"/>
                    <a:gd name="connsiteY29" fmla="*/ 621 h 485775"/>
                    <a:gd name="connsiteX30" fmla="*/ 372979 w 533400"/>
                    <a:gd name="connsiteY30" fmla="*/ 19671 h 485775"/>
                    <a:gd name="connsiteX31" fmla="*/ 163429 w 533400"/>
                    <a:gd name="connsiteY31" fmla="*/ 19671 h 485775"/>
                    <a:gd name="connsiteX32" fmla="*/ 144474 w 533400"/>
                    <a:gd name="connsiteY32" fmla="*/ 37292 h 485775"/>
                    <a:gd name="connsiteX33" fmla="*/ 144379 w 533400"/>
                    <a:gd name="connsiteY33" fmla="*/ 38721 h 485775"/>
                    <a:gd name="connsiteX34" fmla="*/ 144379 w 533400"/>
                    <a:gd name="connsiteY34" fmla="*/ 114921 h 485775"/>
                    <a:gd name="connsiteX35" fmla="*/ 392029 w 533400"/>
                    <a:gd name="connsiteY35" fmla="*/ 114921 h 485775"/>
                    <a:gd name="connsiteX36" fmla="*/ 392029 w 533400"/>
                    <a:gd name="connsiteY36" fmla="*/ 38721 h 485775"/>
                    <a:gd name="connsiteX37" fmla="*/ 375836 w 533400"/>
                    <a:gd name="connsiteY37" fmla="*/ 19862 h 485775"/>
                    <a:gd name="connsiteX38" fmla="*/ 374408 w 533400"/>
                    <a:gd name="connsiteY38" fmla="*/ 19671 h 485775"/>
                    <a:gd name="connsiteX39" fmla="*/ 372979 w 533400"/>
                    <a:gd name="connsiteY39" fmla="*/ 19671 h 4857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533400" h="485775">
                      <a:moveTo>
                        <a:pt x="125329" y="229221"/>
                      </a:moveTo>
                      <a:lnTo>
                        <a:pt x="125329" y="276846"/>
                      </a:lnTo>
                      <a:lnTo>
                        <a:pt x="144379" y="276846"/>
                      </a:lnTo>
                      <a:lnTo>
                        <a:pt x="144379" y="229221"/>
                      </a:lnTo>
                      <a:lnTo>
                        <a:pt x="392029" y="229221"/>
                      </a:lnTo>
                      <a:lnTo>
                        <a:pt x="392029" y="276846"/>
                      </a:lnTo>
                      <a:lnTo>
                        <a:pt x="411079" y="276846"/>
                      </a:lnTo>
                      <a:lnTo>
                        <a:pt x="411079" y="229221"/>
                      </a:lnTo>
                      <a:lnTo>
                        <a:pt x="534904" y="229221"/>
                      </a:lnTo>
                      <a:lnTo>
                        <a:pt x="534904" y="457821"/>
                      </a:lnTo>
                      <a:cubicBezTo>
                        <a:pt x="534904" y="473632"/>
                        <a:pt x="522141" y="486396"/>
                        <a:pt x="506329" y="486396"/>
                      </a:cubicBezTo>
                      <a:lnTo>
                        <a:pt x="30079" y="486396"/>
                      </a:lnTo>
                      <a:cubicBezTo>
                        <a:pt x="14267" y="486396"/>
                        <a:pt x="1504" y="473632"/>
                        <a:pt x="1504" y="457821"/>
                      </a:cubicBezTo>
                      <a:lnTo>
                        <a:pt x="1504" y="229221"/>
                      </a:lnTo>
                      <a:lnTo>
                        <a:pt x="125329" y="229221"/>
                      </a:lnTo>
                      <a:close/>
                      <a:moveTo>
                        <a:pt x="372979" y="621"/>
                      </a:moveTo>
                      <a:cubicBezTo>
                        <a:pt x="393363" y="621"/>
                        <a:pt x="410031" y="16623"/>
                        <a:pt x="411079" y="36816"/>
                      </a:cubicBezTo>
                      <a:lnTo>
                        <a:pt x="411079" y="38721"/>
                      </a:lnTo>
                      <a:lnTo>
                        <a:pt x="411079" y="114921"/>
                      </a:lnTo>
                      <a:lnTo>
                        <a:pt x="506329" y="114921"/>
                      </a:lnTo>
                      <a:cubicBezTo>
                        <a:pt x="522141" y="114921"/>
                        <a:pt x="534904" y="127685"/>
                        <a:pt x="534904" y="143496"/>
                      </a:cubicBezTo>
                      <a:lnTo>
                        <a:pt x="534904" y="210171"/>
                      </a:lnTo>
                      <a:lnTo>
                        <a:pt x="1504" y="210171"/>
                      </a:lnTo>
                      <a:lnTo>
                        <a:pt x="1504" y="143496"/>
                      </a:lnTo>
                      <a:cubicBezTo>
                        <a:pt x="1504" y="127685"/>
                        <a:pt x="14267" y="114921"/>
                        <a:pt x="30079" y="114921"/>
                      </a:cubicBezTo>
                      <a:lnTo>
                        <a:pt x="125329" y="114921"/>
                      </a:lnTo>
                      <a:lnTo>
                        <a:pt x="125329" y="38721"/>
                      </a:lnTo>
                      <a:cubicBezTo>
                        <a:pt x="125329" y="18337"/>
                        <a:pt x="141331" y="1669"/>
                        <a:pt x="161524" y="621"/>
                      </a:cubicBezTo>
                      <a:lnTo>
                        <a:pt x="163429" y="621"/>
                      </a:lnTo>
                      <a:lnTo>
                        <a:pt x="372979" y="621"/>
                      </a:lnTo>
                      <a:close/>
                      <a:moveTo>
                        <a:pt x="372979" y="19671"/>
                      </a:moveTo>
                      <a:lnTo>
                        <a:pt x="163429" y="19671"/>
                      </a:lnTo>
                      <a:cubicBezTo>
                        <a:pt x="153428" y="19671"/>
                        <a:pt x="145141" y="27482"/>
                        <a:pt x="144474" y="37292"/>
                      </a:cubicBezTo>
                      <a:lnTo>
                        <a:pt x="144379" y="38721"/>
                      </a:lnTo>
                      <a:lnTo>
                        <a:pt x="144379" y="114921"/>
                      </a:lnTo>
                      <a:lnTo>
                        <a:pt x="392029" y="114921"/>
                      </a:lnTo>
                      <a:lnTo>
                        <a:pt x="392029" y="38721"/>
                      </a:lnTo>
                      <a:cubicBezTo>
                        <a:pt x="392029" y="29196"/>
                        <a:pt x="384981" y="21290"/>
                        <a:pt x="375836" y="19862"/>
                      </a:cubicBezTo>
                      <a:lnTo>
                        <a:pt x="374408" y="19671"/>
                      </a:lnTo>
                      <a:lnTo>
                        <a:pt x="372979" y="19671"/>
                      </a:ln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73" name="Group 72">
                <a:extLst>
                  <a:ext uri="{FF2B5EF4-FFF2-40B4-BE49-F238E27FC236}">
                    <a16:creationId xmlns:a16="http://schemas.microsoft.com/office/drawing/2014/main" id="{CC454FB0-33CC-40F8-9FA0-9120F62E3DE5}"/>
                  </a:ext>
                </a:extLst>
              </p:cNvPr>
              <p:cNvGrpSpPr/>
              <p:nvPr/>
            </p:nvGrpSpPr>
            <p:grpSpPr>
              <a:xfrm>
                <a:off x="1428757" y="3314603"/>
                <a:ext cx="3266542" cy="663964"/>
                <a:chOff x="6873245" y="3437950"/>
                <a:chExt cx="3266542" cy="619328"/>
              </a:xfrm>
            </p:grpSpPr>
            <p:sp>
              <p:nvSpPr>
                <p:cNvPr id="74" name="Rectangle 73">
                  <a:extLst>
                    <a:ext uri="{FF2B5EF4-FFF2-40B4-BE49-F238E27FC236}">
                      <a16:creationId xmlns:a16="http://schemas.microsoft.com/office/drawing/2014/main" id="{BC07D31C-5E9C-4F40-9B9A-F55DEDAC9F04}"/>
                    </a:ext>
                  </a:extLst>
                </p:cNvPr>
                <p:cNvSpPr/>
                <p:nvPr/>
              </p:nvSpPr>
              <p:spPr>
                <a:xfrm flipH="1">
                  <a:off x="6873245" y="3782453"/>
                  <a:ext cx="3266542" cy="274825"/>
                </a:xfrm>
                <a:prstGeom prst="rect">
                  <a:avLst/>
                </a:prstGeom>
              </p:spPr>
              <p:txBody>
                <a:bodyPr wrap="square"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a:t>病菌和害虫对作物的威胁</a:t>
                  </a:r>
                </a:p>
              </p:txBody>
            </p:sp>
            <p:sp>
              <p:nvSpPr>
                <p:cNvPr id="75" name="TextBox 74">
                  <a:extLst>
                    <a:ext uri="{FF2B5EF4-FFF2-40B4-BE49-F238E27FC236}">
                      <a16:creationId xmlns:a16="http://schemas.microsoft.com/office/drawing/2014/main" id="{51475437-4D23-4C6C-A397-2F102DF05105}"/>
                    </a:ext>
                  </a:extLst>
                </p:cNvPr>
                <p:cNvSpPr txBox="1"/>
                <p:nvPr/>
              </p:nvSpPr>
              <p:spPr>
                <a:xfrm flipH="1">
                  <a:off x="6873246" y="3437950"/>
                  <a:ext cx="3266540" cy="344503"/>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b" anchorCtr="0" forceAA="0" compatLnSpc="1">
                  <a:prstTxWarp prst="textNoShape">
                    <a:avLst/>
                  </a:prstTxWarp>
                  <a:norm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a:lnSpc>
                      <a:spcPct val="100000"/>
                    </a:lnSpc>
                  </a:pPr>
                  <a:r>
                    <a:rPr lang="zh-CN" altLang="en-US" sz="1600"/>
                    <a:t>病虫害</a:t>
                  </a:r>
                </a:p>
              </p:txBody>
            </p:sp>
          </p:grpSp>
        </p:grpSp>
        <p:grpSp>
          <p:nvGrpSpPr>
            <p:cNvPr id="85" name="Group 84">
              <a:extLst>
                <a:ext uri="{FF2B5EF4-FFF2-40B4-BE49-F238E27FC236}">
                  <a16:creationId xmlns:a16="http://schemas.microsoft.com/office/drawing/2014/main" id="{539AD136-7A0D-4743-B342-59CF1E0F0DD4}"/>
                </a:ext>
              </a:extLst>
            </p:cNvPr>
            <p:cNvGrpSpPr/>
            <p:nvPr/>
          </p:nvGrpSpPr>
          <p:grpSpPr>
            <a:xfrm>
              <a:off x="5711975" y="5020536"/>
              <a:ext cx="3749524" cy="663964"/>
              <a:chOff x="2366799" y="4413418"/>
              <a:chExt cx="3749524" cy="663964"/>
            </a:xfrm>
          </p:grpSpPr>
          <p:grpSp>
            <p:nvGrpSpPr>
              <p:cNvPr id="86" name="Group 85">
                <a:extLst>
                  <a:ext uri="{FF2B5EF4-FFF2-40B4-BE49-F238E27FC236}">
                    <a16:creationId xmlns:a16="http://schemas.microsoft.com/office/drawing/2014/main" id="{BFEEC033-FCFD-47F1-8A3C-D7981AFF93BC}"/>
                  </a:ext>
                </a:extLst>
              </p:cNvPr>
              <p:cNvGrpSpPr/>
              <p:nvPr/>
            </p:nvGrpSpPr>
            <p:grpSpPr>
              <a:xfrm>
                <a:off x="2366799" y="4413421"/>
                <a:ext cx="444222" cy="444220"/>
                <a:chOff x="7792978" y="2079217"/>
                <a:chExt cx="444222" cy="444220"/>
              </a:xfrm>
            </p:grpSpPr>
            <p:sp>
              <p:nvSpPr>
                <p:cNvPr id="90" name="Oval 89">
                  <a:extLst>
                    <a:ext uri="{FF2B5EF4-FFF2-40B4-BE49-F238E27FC236}">
                      <a16:creationId xmlns:a16="http://schemas.microsoft.com/office/drawing/2014/main" id="{C5CA1753-9570-44C7-A555-3FFA91906EC0}"/>
                    </a:ext>
                  </a:extLst>
                </p:cNvPr>
                <p:cNvSpPr/>
                <p:nvPr/>
              </p:nvSpPr>
              <p:spPr>
                <a:xfrm>
                  <a:off x="7792978" y="2079217"/>
                  <a:ext cx="444222" cy="44422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8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defTabSz="913765"/>
                  <a:endParaRPr lang="zh-CN" altLang="en-US" sz="2000" b="1">
                    <a:solidFill>
                      <a:schemeClr val="tx1"/>
                    </a:solidFill>
                  </a:endParaRPr>
                </a:p>
              </p:txBody>
            </p:sp>
            <p:sp>
              <p:nvSpPr>
                <p:cNvPr id="91" name="Freeform: Shape 90">
                  <a:extLst>
                    <a:ext uri="{FF2B5EF4-FFF2-40B4-BE49-F238E27FC236}">
                      <a16:creationId xmlns:a16="http://schemas.microsoft.com/office/drawing/2014/main" id="{0EA964A3-9D3D-40D5-8DE6-D14361CC0862}"/>
                    </a:ext>
                  </a:extLst>
                </p:cNvPr>
                <p:cNvSpPr/>
                <p:nvPr/>
              </p:nvSpPr>
              <p:spPr bwMode="auto">
                <a:xfrm>
                  <a:off x="7912309" y="2219484"/>
                  <a:ext cx="205561" cy="163687"/>
                </a:xfrm>
                <a:custGeom>
                  <a:gdLst>
                    <a:gd name="connsiteX0" fmla="*/ 486767 w 514350"/>
                    <a:gd name="connsiteY0" fmla="*/ 621 h 409575"/>
                    <a:gd name="connsiteX1" fmla="*/ 515342 w 514350"/>
                    <a:gd name="connsiteY1" fmla="*/ 29196 h 409575"/>
                    <a:gd name="connsiteX2" fmla="*/ 515342 w 514350"/>
                    <a:gd name="connsiteY2" fmla="*/ 324471 h 409575"/>
                    <a:gd name="connsiteX3" fmla="*/ 486767 w 514350"/>
                    <a:gd name="connsiteY3" fmla="*/ 353046 h 409575"/>
                    <a:gd name="connsiteX4" fmla="*/ 192159 w 514350"/>
                    <a:gd name="connsiteY4" fmla="*/ 353046 h 409575"/>
                    <a:gd name="connsiteX5" fmla="*/ 115387 w 514350"/>
                    <a:gd name="connsiteY5" fmla="*/ 410196 h 409575"/>
                    <a:gd name="connsiteX6" fmla="*/ 115387 w 514350"/>
                    <a:gd name="connsiteY6" fmla="*/ 353046 h 409575"/>
                    <a:gd name="connsiteX7" fmla="*/ 29567 w 514350"/>
                    <a:gd name="connsiteY7" fmla="*/ 353046 h 409575"/>
                    <a:gd name="connsiteX8" fmla="*/ 992 w 514350"/>
                    <a:gd name="connsiteY8" fmla="*/ 324471 h 409575"/>
                    <a:gd name="connsiteX9" fmla="*/ 992 w 514350"/>
                    <a:gd name="connsiteY9" fmla="*/ 29196 h 409575"/>
                    <a:gd name="connsiteX10" fmla="*/ 29567 w 514350"/>
                    <a:gd name="connsiteY10" fmla="*/ 621 h 409575"/>
                    <a:gd name="connsiteX11" fmla="*/ 486767 w 514350"/>
                    <a:gd name="connsiteY11" fmla="*/ 621 h 409575"/>
                    <a:gd name="connsiteX12" fmla="*/ 124817 w 514350"/>
                    <a:gd name="connsiteY12" fmla="*/ 143496 h 409575"/>
                    <a:gd name="connsiteX13" fmla="*/ 91480 w 514350"/>
                    <a:gd name="connsiteY13" fmla="*/ 176834 h 409575"/>
                    <a:gd name="connsiteX14" fmla="*/ 124817 w 514350"/>
                    <a:gd name="connsiteY14" fmla="*/ 210171 h 409575"/>
                    <a:gd name="connsiteX15" fmla="*/ 158155 w 514350"/>
                    <a:gd name="connsiteY15" fmla="*/ 176834 h 409575"/>
                    <a:gd name="connsiteX16" fmla="*/ 124817 w 514350"/>
                    <a:gd name="connsiteY16" fmla="*/ 143496 h 409575"/>
                    <a:gd name="connsiteX17" fmla="*/ 258167 w 514350"/>
                    <a:gd name="connsiteY17" fmla="*/ 143496 h 409575"/>
                    <a:gd name="connsiteX18" fmla="*/ 224830 w 514350"/>
                    <a:gd name="connsiteY18" fmla="*/ 176834 h 409575"/>
                    <a:gd name="connsiteX19" fmla="*/ 258167 w 514350"/>
                    <a:gd name="connsiteY19" fmla="*/ 210171 h 409575"/>
                    <a:gd name="connsiteX20" fmla="*/ 291505 w 514350"/>
                    <a:gd name="connsiteY20" fmla="*/ 176834 h 409575"/>
                    <a:gd name="connsiteX21" fmla="*/ 258167 w 514350"/>
                    <a:gd name="connsiteY21" fmla="*/ 143496 h 409575"/>
                    <a:gd name="connsiteX22" fmla="*/ 391517 w 514350"/>
                    <a:gd name="connsiteY22" fmla="*/ 143496 h 409575"/>
                    <a:gd name="connsiteX23" fmla="*/ 358180 w 514350"/>
                    <a:gd name="connsiteY23" fmla="*/ 176834 h 409575"/>
                    <a:gd name="connsiteX24" fmla="*/ 391517 w 514350"/>
                    <a:gd name="connsiteY24" fmla="*/ 210171 h 409575"/>
                    <a:gd name="connsiteX25" fmla="*/ 424855 w 514350"/>
                    <a:gd name="connsiteY25" fmla="*/ 176834 h 409575"/>
                    <a:gd name="connsiteX26" fmla="*/ 391517 w 514350"/>
                    <a:gd name="connsiteY26" fmla="*/ 143496 h 4095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14350" h="409575">
                      <a:moveTo>
                        <a:pt x="486767" y="621"/>
                      </a:moveTo>
                      <a:cubicBezTo>
                        <a:pt x="502579" y="621"/>
                        <a:pt x="515342" y="13385"/>
                        <a:pt x="515342" y="29196"/>
                      </a:cubicBezTo>
                      <a:lnTo>
                        <a:pt x="515342" y="324471"/>
                      </a:lnTo>
                      <a:cubicBezTo>
                        <a:pt x="515342" y="340282"/>
                        <a:pt x="502579" y="353046"/>
                        <a:pt x="486767" y="353046"/>
                      </a:cubicBezTo>
                      <a:lnTo>
                        <a:pt x="192159" y="353046"/>
                      </a:lnTo>
                      <a:lnTo>
                        <a:pt x="115387" y="410196"/>
                      </a:lnTo>
                      <a:lnTo>
                        <a:pt x="115387" y="353046"/>
                      </a:lnTo>
                      <a:lnTo>
                        <a:pt x="29567" y="353046"/>
                      </a:lnTo>
                      <a:cubicBezTo>
                        <a:pt x="13755" y="353046"/>
                        <a:pt x="992" y="340282"/>
                        <a:pt x="992" y="324471"/>
                      </a:cubicBezTo>
                      <a:lnTo>
                        <a:pt x="992" y="29196"/>
                      </a:lnTo>
                      <a:cubicBezTo>
                        <a:pt x="992" y="13385"/>
                        <a:pt x="13755" y="621"/>
                        <a:pt x="29567" y="621"/>
                      </a:cubicBezTo>
                      <a:lnTo>
                        <a:pt x="486767" y="621"/>
                      </a:lnTo>
                      <a:close/>
                      <a:moveTo>
                        <a:pt x="124817" y="143496"/>
                      </a:moveTo>
                      <a:cubicBezTo>
                        <a:pt x="106434" y="143496"/>
                        <a:pt x="91480" y="158450"/>
                        <a:pt x="91480" y="176834"/>
                      </a:cubicBezTo>
                      <a:cubicBezTo>
                        <a:pt x="91480" y="195217"/>
                        <a:pt x="106434" y="210171"/>
                        <a:pt x="124817" y="210171"/>
                      </a:cubicBezTo>
                      <a:cubicBezTo>
                        <a:pt x="143200" y="210171"/>
                        <a:pt x="158155" y="195217"/>
                        <a:pt x="158155" y="176834"/>
                      </a:cubicBezTo>
                      <a:cubicBezTo>
                        <a:pt x="158155" y="158450"/>
                        <a:pt x="143200" y="143496"/>
                        <a:pt x="124817" y="143496"/>
                      </a:cubicBezTo>
                      <a:close/>
                      <a:moveTo>
                        <a:pt x="258167" y="143496"/>
                      </a:moveTo>
                      <a:cubicBezTo>
                        <a:pt x="239784" y="143496"/>
                        <a:pt x="224830" y="158450"/>
                        <a:pt x="224830" y="176834"/>
                      </a:cubicBezTo>
                      <a:cubicBezTo>
                        <a:pt x="224830" y="195217"/>
                        <a:pt x="239784" y="210171"/>
                        <a:pt x="258167" y="210171"/>
                      </a:cubicBezTo>
                      <a:cubicBezTo>
                        <a:pt x="276550" y="210171"/>
                        <a:pt x="291505" y="195217"/>
                        <a:pt x="291505" y="176834"/>
                      </a:cubicBezTo>
                      <a:cubicBezTo>
                        <a:pt x="291505" y="158450"/>
                        <a:pt x="276550" y="143496"/>
                        <a:pt x="258167" y="143496"/>
                      </a:cubicBezTo>
                      <a:close/>
                      <a:moveTo>
                        <a:pt x="391517" y="143496"/>
                      </a:moveTo>
                      <a:cubicBezTo>
                        <a:pt x="373134" y="143496"/>
                        <a:pt x="358180" y="158450"/>
                        <a:pt x="358180" y="176834"/>
                      </a:cubicBezTo>
                      <a:cubicBezTo>
                        <a:pt x="358180" y="195217"/>
                        <a:pt x="373134" y="210171"/>
                        <a:pt x="391517" y="210171"/>
                      </a:cubicBezTo>
                      <a:cubicBezTo>
                        <a:pt x="409900" y="210171"/>
                        <a:pt x="424855" y="195217"/>
                        <a:pt x="424855" y="176834"/>
                      </a:cubicBezTo>
                      <a:cubicBezTo>
                        <a:pt x="424855" y="158450"/>
                        <a:pt x="409900" y="143496"/>
                        <a:pt x="391517" y="143496"/>
                      </a:cubicBez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 name="Group 86">
                <a:extLst>
                  <a:ext uri="{FF2B5EF4-FFF2-40B4-BE49-F238E27FC236}">
                    <a16:creationId xmlns:a16="http://schemas.microsoft.com/office/drawing/2014/main" id="{5CC1AC33-F393-42CF-8A29-218A5F69EDD8}"/>
                  </a:ext>
                </a:extLst>
              </p:cNvPr>
              <p:cNvGrpSpPr/>
              <p:nvPr/>
            </p:nvGrpSpPr>
            <p:grpSpPr>
              <a:xfrm>
                <a:off x="2951382" y="4413418"/>
                <a:ext cx="3164941" cy="663964"/>
                <a:chOff x="8395870" y="3437950"/>
                <a:chExt cx="3164941" cy="619328"/>
              </a:xfrm>
            </p:grpSpPr>
            <p:sp>
              <p:nvSpPr>
                <p:cNvPr id="88" name="Rectangle 87">
                  <a:extLst>
                    <a:ext uri="{FF2B5EF4-FFF2-40B4-BE49-F238E27FC236}">
                      <a16:creationId xmlns:a16="http://schemas.microsoft.com/office/drawing/2014/main" id="{DA6D6C68-7093-40A7-8F0A-2D293FE7B955}"/>
                    </a:ext>
                  </a:extLst>
                </p:cNvPr>
                <p:cNvSpPr/>
                <p:nvPr/>
              </p:nvSpPr>
              <p:spPr>
                <a:xfrm flipH="1">
                  <a:off x="8395870" y="3782453"/>
                  <a:ext cx="3164940" cy="274825"/>
                </a:xfrm>
                <a:prstGeom prst="rect">
                  <a:avLst/>
                </a:prstGeom>
              </p:spPr>
              <p:txBody>
                <a:bodyPr wrap="square"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a:t>天气条件对作物生长的影响</a:t>
                  </a:r>
                </a:p>
              </p:txBody>
            </p:sp>
            <p:sp>
              <p:nvSpPr>
                <p:cNvPr id="89" name="TextBox 88">
                  <a:extLst>
                    <a:ext uri="{FF2B5EF4-FFF2-40B4-BE49-F238E27FC236}">
                      <a16:creationId xmlns:a16="http://schemas.microsoft.com/office/drawing/2014/main" id="{DE40625E-63C1-4145-B9E5-7751F2168C0A}"/>
                    </a:ext>
                  </a:extLst>
                </p:cNvPr>
                <p:cNvSpPr txBox="1"/>
                <p:nvPr/>
              </p:nvSpPr>
              <p:spPr>
                <a:xfrm flipH="1">
                  <a:off x="8395871" y="3437950"/>
                  <a:ext cx="3164940" cy="344503"/>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b" anchorCtr="0" forceAA="0" compatLnSpc="1">
                  <a:prstTxWarp prst="textNoShape">
                    <a:avLst/>
                  </a:prstTxWarp>
                  <a:norm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l">
                    <a:lnSpc>
                      <a:spcPct val="100000"/>
                    </a:lnSpc>
                  </a:pPr>
                  <a:r>
                    <a:rPr lang="zh-CN" altLang="en-US" sz="1600"/>
                    <a:t>季节变化</a:t>
                  </a:r>
                </a:p>
              </p:txBody>
            </p:sp>
          </p:grpSp>
        </p:grpSp>
        <p:sp>
          <p:nvSpPr>
            <p:cNvPr id="32" name="Rectangle 31">
              <a:extLst>
                <a:ext uri="{FF2B5EF4-FFF2-40B4-BE49-F238E27FC236}">
                  <a16:creationId xmlns:a16="http://schemas.microsoft.com/office/drawing/2014/main" id="{E2126A96-0121-41B2-8BEF-B77D8A943651}"/>
                </a:ext>
              </a:extLst>
            </p:cNvPr>
            <p:cNvSpPr/>
            <p:nvPr/>
          </p:nvSpPr>
          <p:spPr>
            <a:xfrm>
              <a:off x="1465943" y="1214657"/>
              <a:ext cx="9260114" cy="566515"/>
            </a:xfrm>
            <a:prstGeom prst="rect">
              <a:avLst/>
            </a:prstGeom>
          </p:spPr>
          <p:txBody>
            <a:bodyPr wrap="square"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buSzPct val="25000"/>
              </a:pPr>
              <a:r>
                <a:rPr lang="zh-CN" altLang="en-US" sz="2400" b="1">
                  <a:solidFill>
                    <a:schemeClr val="tx1"/>
                  </a:solidFill>
                </a:rPr>
                <a:t>传统农业生产的限制</a:t>
              </a:r>
            </a:p>
          </p:txBody>
        </p:sp>
      </p:grpSp>
      <p:sp>
        <p:nvSpPr>
          <p:cNvPr id="93" name="Title 92"/>
          <p:cNvSpPr>
            <a:spLocks noGrp="1"/>
          </p:cNvSpPr>
          <p:nvPr>
            <p:ph type="title"/>
          </p:nvPr>
        </p:nvSpPr>
        <p:spPr/>
        <p:txBody>
          <a:bodyPr wrap="square">
            <a:normAutofit/>
          </a:bodyPr>
          <a:lstStyle/>
          <a:p>
            <a:pPr lvl="0"/>
            <a:r>
              <a:t>传统农业的挑战与限制</a:t>
            </a:r>
          </a:p>
        </p:txBody>
      </p:sp>
    </p:spTree>
    <p:custDataLst>
      <p:tags r:id="rId2"/>
    </p:custDataLst>
    <p:extLst>
      <p:ext uri="{BB962C8B-B14F-4D97-AF65-F5344CB8AC3E}">
        <p14:creationId xmlns:p14="http://schemas.microsoft.com/office/powerpoint/2010/main" val="2925816423"/>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itle 4"/>
          <p:cNvSpPr>
            <a:spLocks noGrp="1"/>
          </p:cNvSpPr>
          <p:nvPr>
            <p:ph type="title"/>
          </p:nvPr>
        </p:nvSpPr>
        <p:spPr/>
        <p:txBody>
          <a:bodyPr wrap="square">
            <a:normAutofit/>
          </a:bodyPr>
          <a:lstStyle/>
          <a:p>
            <a:pPr lvl="0"/>
            <a:r>
              <a:t>02.基因工程农业应用</a:t>
            </a:r>
          </a:p>
        </p:txBody>
      </p:sp>
      <p:sp>
        <p:nvSpPr>
          <p:cNvPr id="25" name="Text Placeholder 24"/>
          <p:cNvSpPr>
            <a:spLocks noGrp="1"/>
          </p:cNvSpPr>
          <p:nvPr>
            <p:ph type="body" sz="quarter" idx="1"/>
          </p:nvPr>
        </p:nvSpPr>
        <p:spPr/>
        <p:txBody>
          <a:bodyPr wrap="square">
            <a:normAutofit/>
          </a:bodyPr>
          <a:lstStyle/>
          <a:p>
            <a:pPr lvl="0"/>
            <a:r>
              <a:t>基因工程在农业领域的应用</a:t>
            </a:r>
          </a:p>
        </p:txBody>
      </p:sp>
    </p:spTree>
    <p:custDataLst>
      <p:tags r:id="rId2"/>
    </p:custDataLst>
    <p:extLst>
      <p:ext uri="{BB962C8B-B14F-4D97-AF65-F5344CB8AC3E}">
        <p14:creationId xmlns:p14="http://schemas.microsoft.com/office/powerpoint/2010/main" val="56652057"/>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1">
            <a:extLst>
              <a:ext uri="{FF2B5EF4-FFF2-40B4-BE49-F238E27FC236}">
                <a16:creationId xmlns:a16="http://schemas.microsoft.com/office/drawing/2014/main" id="{1AF16B62-FC88-2B0D-0E1A-E39DE6B4287F}"/>
              </a:ext>
            </a:extLst>
          </p:cNvPr>
          <p:cNvGrpSpPr/>
          <p:nvPr/>
        </p:nvGrpSpPr>
        <p:grpSpPr>
          <a:xfrm>
            <a:off x="-1" y="875413"/>
            <a:ext cx="10066632" cy="4423557"/>
            <a:chOff x="-1" y="875413"/>
            <a:chExt cx="10066632" cy="4423557"/>
          </a:xfrm>
        </p:grpSpPr>
        <p:grpSp>
          <p:nvGrpSpPr>
            <p:cNvPr id="4" name="Group 3">
              <a:extLst>
                <a:ext uri="{FF2B5EF4-FFF2-40B4-BE49-F238E27FC236}">
                  <a16:creationId xmlns:a16="http://schemas.microsoft.com/office/drawing/2014/main" id="{31651A5D-505B-3135-AE91-08D29931645A}"/>
                </a:ext>
              </a:extLst>
            </p:cNvPr>
            <p:cNvGrpSpPr/>
            <p:nvPr/>
          </p:nvGrpSpPr>
          <p:grpSpPr>
            <a:xfrm>
              <a:off x="2125370" y="2736546"/>
              <a:ext cx="2111657" cy="2562424"/>
              <a:chOff x="2126439" y="2627341"/>
              <a:chExt cx="2111657" cy="2562424"/>
            </a:xfrm>
          </p:grpSpPr>
          <p:sp>
            <p:nvSpPr>
              <p:cNvPr id="21" name="Rectangle: Rounded Corners 20">
                <a:extLst>
                  <a:ext uri="{FF2B5EF4-FFF2-40B4-BE49-F238E27FC236}">
                    <a16:creationId xmlns:a16="http://schemas.microsoft.com/office/drawing/2014/main" id="{EC1B6332-71F6-1583-1038-89EAD72F436D}"/>
                  </a:ext>
                </a:extLst>
              </p:cNvPr>
              <p:cNvSpPr/>
              <p:nvPr/>
            </p:nvSpPr>
            <p:spPr>
              <a:xfrm>
                <a:off x="2281781" y="2807341"/>
                <a:ext cx="1956315" cy="2382424"/>
              </a:xfrm>
              <a:prstGeom prst="roundRect">
                <a:avLst>
                  <a:gd name="adj" fmla="val 9280"/>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b="1">
                  <a:solidFill>
                    <a:schemeClr val="tx1"/>
                  </a:solidFill>
                </a:endParaRPr>
              </a:p>
            </p:txBody>
          </p:sp>
          <p:sp>
            <p:nvSpPr>
              <p:cNvPr id="22" name="Rectangle: Rounded Corners 21">
                <a:extLst>
                  <a:ext uri="{FF2B5EF4-FFF2-40B4-BE49-F238E27FC236}">
                    <a16:creationId xmlns:a16="http://schemas.microsoft.com/office/drawing/2014/main" id="{19920DC5-8587-4F68-678A-A8C8A6137B07}"/>
                  </a:ext>
                </a:extLst>
              </p:cNvPr>
              <p:cNvSpPr/>
              <p:nvPr/>
            </p:nvSpPr>
            <p:spPr>
              <a:xfrm>
                <a:off x="2126439" y="2627341"/>
                <a:ext cx="360001" cy="360000"/>
              </a:xfrm>
              <a:prstGeom prst="roundRect">
                <a:avLst/>
              </a:prstGeom>
              <a:gradFill>
                <a:gsLst>
                  <a:gs pos="0">
                    <a:schemeClr val="accent1">
                      <a:lumMod val="60000"/>
                      <a:lumOff val="40000"/>
                    </a:schemeClr>
                  </a:gs>
                  <a:gs pos="60000">
                    <a:schemeClr val="accent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lnSpc>
                    <a:spcPct val="120000"/>
                  </a:lnSpc>
                </a:pPr>
                <a:endParaRPr lang="zh-CN" altLang="en-US" sz="1600" b="1">
                  <a:solidFill>
                    <a:srgbClr val="FFFFFF"/>
                  </a:solidFill>
                </a:endParaRPr>
              </a:p>
            </p:txBody>
          </p:sp>
          <p:sp>
            <p:nvSpPr>
              <p:cNvPr id="23" name="TextBox 22">
                <a:extLst>
                  <a:ext uri="{FF2B5EF4-FFF2-40B4-BE49-F238E27FC236}">
                    <a16:creationId xmlns:a16="http://schemas.microsoft.com/office/drawing/2014/main" id="{DDD31980-6549-B1B1-C235-5842A7CAE404}"/>
                  </a:ext>
                </a:extLst>
              </p:cNvPr>
              <p:cNvSpPr txBox="1"/>
              <p:nvPr/>
            </p:nvSpPr>
            <p:spPr>
              <a:xfrm>
                <a:off x="2398323" y="3452195"/>
                <a:ext cx="1723230" cy="400110"/>
              </a:xfrm>
              <a:prstGeom prst="rect">
                <a:avLst/>
              </a:prstGeom>
              <a:noFill/>
            </p:spPr>
            <p:txBody>
              <a:bodyPr wrap="none"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600" b="1">
                    <a:gradFill>
                      <a:gsLst>
                        <a:gs pos="0">
                          <a:schemeClr val="accent1">
                            <a:lumMod val="60000"/>
                            <a:lumOff val="40000"/>
                          </a:schemeClr>
                        </a:gs>
                        <a:gs pos="60000">
                          <a:schemeClr val="accent1"/>
                        </a:gs>
                      </a:gsLst>
                      <a:lin ang="2700000" scaled="0"/>
                    </a:gradFill>
                    <a:effectLst>
                      <a:outerShdw blurRad="76200" dist="50800" dir="5400000" algn="ctr" rotWithShape="0">
                        <a:schemeClr val="accent1">
                          <a:alpha val="20000"/>
                        </a:schemeClr>
                      </a:outerShdw>
                    </a:effectLst>
                  </a:rPr>
                  <a:t>定向选育</a:t>
                </a:r>
                <a:endParaRPr lang="zh-CN" altLang="en-US" sz="2000" b="1">
                  <a:gradFill>
                    <a:gsLst>
                      <a:gs pos="0">
                        <a:schemeClr val="accent1">
                          <a:lumMod val="60000"/>
                          <a:lumOff val="40000"/>
                        </a:schemeClr>
                      </a:gs>
                      <a:gs pos="60000">
                        <a:schemeClr val="accent1"/>
                      </a:gs>
                    </a:gsLst>
                    <a:lin ang="2700000" scaled="0"/>
                  </a:gradFill>
                  <a:effectLst>
                    <a:outerShdw blurRad="76200" dist="50800" dir="5400000" algn="ctr" rotWithShape="0">
                      <a:schemeClr val="accent1">
                        <a:alpha val="20000"/>
                      </a:schemeClr>
                    </a:outerShdw>
                  </a:effectLst>
                </a:endParaRPr>
              </a:p>
            </p:txBody>
          </p:sp>
          <p:sp>
            <p:nvSpPr>
              <p:cNvPr id="24" name="Rectangle 23">
                <a:extLst>
                  <a:ext uri="{FF2B5EF4-FFF2-40B4-BE49-F238E27FC236}">
                    <a16:creationId xmlns:a16="http://schemas.microsoft.com/office/drawing/2014/main" id="{1BE33D9E-1302-E328-3B07-CA6BEE0374FC}"/>
                  </a:ext>
                </a:extLst>
              </p:cNvPr>
              <p:cNvSpPr/>
              <p:nvPr/>
            </p:nvSpPr>
            <p:spPr>
              <a:xfrm>
                <a:off x="2398323" y="3884967"/>
                <a:ext cx="1723230" cy="827447"/>
              </a:xfrm>
              <a:prstGeom prst="rect">
                <a:avLst/>
              </a:prstGeom>
              <a:no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0000" tIns="90000" rIns="90000" bIns="90000" numCol="1" spcCol="0" rtlCol="0" fromWordArt="0" anchor="ctr" anchorCtr="0" forceAA="0" compatLnSpc="1">
                <a:sp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1200">
                    <a:solidFill>
                      <a:schemeClr val="tx1"/>
                    </a:solidFill>
                  </a:rPr>
                  <a:t>通过基因编辑技术实现选育目标基因的定点改变</a:t>
                </a:r>
              </a:p>
            </p:txBody>
          </p:sp>
        </p:grpSp>
        <p:grpSp>
          <p:nvGrpSpPr>
            <p:cNvPr id="5" name="Group 4">
              <a:extLst>
                <a:ext uri="{FF2B5EF4-FFF2-40B4-BE49-F238E27FC236}">
                  <a16:creationId xmlns:a16="http://schemas.microsoft.com/office/drawing/2014/main" id="{7C27E2FA-0720-9B1A-3451-DEB169A0EA6A}"/>
                </a:ext>
              </a:extLst>
            </p:cNvPr>
            <p:cNvGrpSpPr/>
            <p:nvPr/>
          </p:nvGrpSpPr>
          <p:grpSpPr>
            <a:xfrm>
              <a:off x="5040172" y="2736546"/>
              <a:ext cx="2111657" cy="2562424"/>
              <a:chOff x="5041241" y="2627341"/>
              <a:chExt cx="2111657" cy="2562424"/>
            </a:xfrm>
          </p:grpSpPr>
          <p:sp>
            <p:nvSpPr>
              <p:cNvPr id="16" name="Rectangle: Rounded Corners 15">
                <a:extLst>
                  <a:ext uri="{FF2B5EF4-FFF2-40B4-BE49-F238E27FC236}">
                    <a16:creationId xmlns:a16="http://schemas.microsoft.com/office/drawing/2014/main" id="{10D93ECA-9A2C-CF71-6593-6C58FB36011B}"/>
                  </a:ext>
                </a:extLst>
              </p:cNvPr>
              <p:cNvSpPr/>
              <p:nvPr/>
            </p:nvSpPr>
            <p:spPr>
              <a:xfrm>
                <a:off x="5196583" y="2807341"/>
                <a:ext cx="1956315" cy="2382424"/>
              </a:xfrm>
              <a:prstGeom prst="roundRect">
                <a:avLst>
                  <a:gd name="adj" fmla="val 9280"/>
                </a:avLst>
              </a:prstGeom>
              <a:solidFill>
                <a:schemeClr val="accent6">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b="1">
                  <a:solidFill>
                    <a:schemeClr val="tx1"/>
                  </a:solidFill>
                </a:endParaRPr>
              </a:p>
            </p:txBody>
          </p:sp>
          <p:sp>
            <p:nvSpPr>
              <p:cNvPr id="17" name="Rectangle: Rounded Corners 16">
                <a:extLst>
                  <a:ext uri="{FF2B5EF4-FFF2-40B4-BE49-F238E27FC236}">
                    <a16:creationId xmlns:a16="http://schemas.microsoft.com/office/drawing/2014/main" id="{6CFBFA84-D395-6186-5BD4-7486B98367C8}"/>
                  </a:ext>
                </a:extLst>
              </p:cNvPr>
              <p:cNvSpPr/>
              <p:nvPr/>
            </p:nvSpPr>
            <p:spPr>
              <a:xfrm>
                <a:off x="5041241" y="2627341"/>
                <a:ext cx="360001" cy="360000"/>
              </a:xfrm>
              <a:prstGeom prst="roundRect">
                <a:avLst/>
              </a:prstGeom>
              <a:gradFill>
                <a:gsLst>
                  <a:gs pos="0">
                    <a:schemeClr val="accent6">
                      <a:lumMod val="60000"/>
                      <a:lumOff val="40000"/>
                    </a:schemeClr>
                  </a:gs>
                  <a:gs pos="60000">
                    <a:schemeClr val="accent6"/>
                  </a:gs>
                </a:gsLst>
                <a:lin ang="2700000" scaled="0"/>
              </a:gradFill>
              <a:ln w="57150" cap="rnd">
                <a:noFill/>
                <a:prstDash val="solid"/>
                <a:round/>
              </a:ln>
              <a:effectLst>
                <a:outerShdw blurRad="76200" dist="50800" dir="5400000" algn="ctr" rotWithShape="0">
                  <a:schemeClr val="accent6">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lnSpc>
                    <a:spcPct val="120000"/>
                  </a:lnSpc>
                </a:pPr>
                <a:endParaRPr lang="zh-CN" altLang="en-US" sz="1600" b="1">
                  <a:solidFill>
                    <a:srgbClr val="FFFFFF"/>
                  </a:solidFill>
                </a:endParaRPr>
              </a:p>
            </p:txBody>
          </p:sp>
          <p:sp>
            <p:nvSpPr>
              <p:cNvPr id="18" name="TextBox 17">
                <a:extLst>
                  <a:ext uri="{FF2B5EF4-FFF2-40B4-BE49-F238E27FC236}">
                    <a16:creationId xmlns:a16="http://schemas.microsoft.com/office/drawing/2014/main" id="{462CF5A7-CAD2-8880-68BA-CB4178DBCB08}"/>
                  </a:ext>
                </a:extLst>
              </p:cNvPr>
              <p:cNvSpPr txBox="1"/>
              <p:nvPr/>
            </p:nvSpPr>
            <p:spPr>
              <a:xfrm>
                <a:off x="5313125" y="3452195"/>
                <a:ext cx="1723230" cy="400110"/>
              </a:xfrm>
              <a:prstGeom prst="rect">
                <a:avLst/>
              </a:prstGeom>
              <a:noFill/>
            </p:spPr>
            <p:txBody>
              <a:bodyPr wrap="none"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600" b="1">
                    <a:gradFill>
                      <a:gsLst>
                        <a:gs pos="0">
                          <a:schemeClr val="accent6">
                            <a:lumMod val="60000"/>
                            <a:lumOff val="40000"/>
                          </a:schemeClr>
                        </a:gs>
                        <a:gs pos="60000">
                          <a:schemeClr val="accent6"/>
                        </a:gs>
                      </a:gsLst>
                      <a:lin ang="2700000" scaled="0"/>
                    </a:gradFill>
                    <a:effectLst>
                      <a:outerShdw blurRad="76200" dist="50800" dir="5400000" algn="ctr" rotWithShape="0">
                        <a:schemeClr val="accent6">
                          <a:alpha val="20000"/>
                        </a:schemeClr>
                      </a:outerShdw>
                    </a:effectLst>
                  </a:rPr>
                  <a:t>快速筛选</a:t>
                </a:r>
                <a:endParaRPr lang="zh-CN" altLang="en-US" sz="2000" b="1">
                  <a:gradFill>
                    <a:gsLst>
                      <a:gs pos="0">
                        <a:schemeClr val="accent6">
                          <a:lumMod val="60000"/>
                          <a:lumOff val="40000"/>
                        </a:schemeClr>
                      </a:gs>
                      <a:gs pos="60000">
                        <a:schemeClr val="accent6"/>
                      </a:gs>
                    </a:gsLst>
                    <a:lin ang="2700000" scaled="0"/>
                  </a:gradFill>
                  <a:effectLst>
                    <a:outerShdw blurRad="76200" dist="50800" dir="5400000" algn="ctr" rotWithShape="0">
                      <a:schemeClr val="accent6">
                        <a:alpha val="20000"/>
                      </a:schemeClr>
                    </a:outerShdw>
                  </a:effectLst>
                </a:endParaRPr>
              </a:p>
            </p:txBody>
          </p:sp>
          <p:sp>
            <p:nvSpPr>
              <p:cNvPr id="19" name="Rectangle 18">
                <a:extLst>
                  <a:ext uri="{FF2B5EF4-FFF2-40B4-BE49-F238E27FC236}">
                    <a16:creationId xmlns:a16="http://schemas.microsoft.com/office/drawing/2014/main" id="{2E639BCE-391E-FC45-EE7E-3F39D38B30F0}"/>
                  </a:ext>
                </a:extLst>
              </p:cNvPr>
              <p:cNvSpPr/>
              <p:nvPr/>
            </p:nvSpPr>
            <p:spPr>
              <a:xfrm>
                <a:off x="5313125" y="3884967"/>
                <a:ext cx="1723230" cy="827447"/>
              </a:xfrm>
              <a:prstGeom prst="rect">
                <a:avLst/>
              </a:prstGeom>
              <a:no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0000" tIns="90000" rIns="90000" bIns="90000" numCol="1" spcCol="0" rtlCol="0" fromWordArt="0" anchor="ctr" anchorCtr="0" forceAA="0" compatLnSpc="1">
                <a:sp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1200">
                    <a:solidFill>
                      <a:schemeClr val="tx1"/>
                    </a:solidFill>
                  </a:rPr>
                  <a:t>基因编辑技术可在短时间内完成大量基因组变异的筛选</a:t>
                </a:r>
              </a:p>
            </p:txBody>
          </p:sp>
        </p:grpSp>
        <p:grpSp>
          <p:nvGrpSpPr>
            <p:cNvPr id="6" name="Group 5">
              <a:extLst>
                <a:ext uri="{FF2B5EF4-FFF2-40B4-BE49-F238E27FC236}">
                  <a16:creationId xmlns:a16="http://schemas.microsoft.com/office/drawing/2014/main" id="{4ED71F03-A00D-11D5-94D4-EB3837ACB4E1}"/>
                </a:ext>
              </a:extLst>
            </p:cNvPr>
            <p:cNvGrpSpPr/>
            <p:nvPr/>
          </p:nvGrpSpPr>
          <p:grpSpPr>
            <a:xfrm>
              <a:off x="7954974" y="2736546"/>
              <a:ext cx="2111657" cy="2562424"/>
              <a:chOff x="7956043" y="2627341"/>
              <a:chExt cx="2111657" cy="2562424"/>
            </a:xfrm>
          </p:grpSpPr>
          <p:sp>
            <p:nvSpPr>
              <p:cNvPr id="11" name="Rectangle: Rounded Corners 10">
                <a:extLst>
                  <a:ext uri="{FF2B5EF4-FFF2-40B4-BE49-F238E27FC236}">
                    <a16:creationId xmlns:a16="http://schemas.microsoft.com/office/drawing/2014/main" id="{62531A8C-3929-0066-15B2-62EEC268F3C8}"/>
                  </a:ext>
                </a:extLst>
              </p:cNvPr>
              <p:cNvSpPr/>
              <p:nvPr/>
            </p:nvSpPr>
            <p:spPr>
              <a:xfrm>
                <a:off x="8111385" y="2807341"/>
                <a:ext cx="1956315" cy="2382424"/>
              </a:xfrm>
              <a:prstGeom prst="roundRect">
                <a:avLst>
                  <a:gd name="adj" fmla="val 9280"/>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b="1">
                  <a:solidFill>
                    <a:schemeClr val="tx1"/>
                  </a:solidFill>
                </a:endParaRPr>
              </a:p>
            </p:txBody>
          </p:sp>
          <p:sp>
            <p:nvSpPr>
              <p:cNvPr id="12" name="Rectangle: Rounded Corners 11">
                <a:extLst>
                  <a:ext uri="{FF2B5EF4-FFF2-40B4-BE49-F238E27FC236}">
                    <a16:creationId xmlns:a16="http://schemas.microsoft.com/office/drawing/2014/main" id="{565B1090-6963-8712-83C7-B37B444FA30A}"/>
                  </a:ext>
                </a:extLst>
              </p:cNvPr>
              <p:cNvSpPr/>
              <p:nvPr/>
            </p:nvSpPr>
            <p:spPr>
              <a:xfrm>
                <a:off x="7956043" y="2627341"/>
                <a:ext cx="360001" cy="360000"/>
              </a:xfrm>
              <a:prstGeom prst="roundRect">
                <a:avLst/>
              </a:prstGeom>
              <a:gradFill>
                <a:gsLst>
                  <a:gs pos="0">
                    <a:schemeClr val="accent3">
                      <a:lumMod val="60000"/>
                      <a:lumOff val="40000"/>
                    </a:schemeClr>
                  </a:gs>
                  <a:gs pos="60000">
                    <a:schemeClr val="accent3"/>
                  </a:gs>
                </a:gsLst>
                <a:lin ang="2700000" scaled="0"/>
              </a:gradFill>
              <a:ln w="57150" cap="rnd">
                <a:noFill/>
                <a:prstDash val="solid"/>
                <a:round/>
              </a:ln>
              <a:effectLst>
                <a:outerShdw blurRad="76200" dist="50800" dir="5400000" algn="ctr" rotWithShape="0">
                  <a:schemeClr val="accent3">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non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lnSpc>
                    <a:spcPct val="120000"/>
                  </a:lnSpc>
                </a:pPr>
                <a:endParaRPr lang="zh-CN" altLang="en-US" sz="1600" b="1">
                  <a:solidFill>
                    <a:srgbClr val="FFFFFF"/>
                  </a:solidFill>
                </a:endParaRPr>
              </a:p>
            </p:txBody>
          </p:sp>
          <p:sp>
            <p:nvSpPr>
              <p:cNvPr id="13" name="TextBox 12">
                <a:extLst>
                  <a:ext uri="{FF2B5EF4-FFF2-40B4-BE49-F238E27FC236}">
                    <a16:creationId xmlns:a16="http://schemas.microsoft.com/office/drawing/2014/main" id="{F8FA8735-51E4-B73A-E0DC-40DD98A5C453}"/>
                  </a:ext>
                </a:extLst>
              </p:cNvPr>
              <p:cNvSpPr txBox="1"/>
              <p:nvPr/>
            </p:nvSpPr>
            <p:spPr>
              <a:xfrm>
                <a:off x="8227927" y="3452195"/>
                <a:ext cx="1723230" cy="400110"/>
              </a:xfrm>
              <a:prstGeom prst="rect">
                <a:avLst/>
              </a:prstGeom>
              <a:noFill/>
            </p:spPr>
            <p:txBody>
              <a:bodyPr wrap="none"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600" b="1">
                    <a:gradFill>
                      <a:gsLst>
                        <a:gs pos="0">
                          <a:schemeClr val="accent3">
                            <a:lumMod val="60000"/>
                            <a:lumOff val="40000"/>
                          </a:schemeClr>
                        </a:gs>
                        <a:gs pos="60000">
                          <a:schemeClr val="accent3"/>
                        </a:gs>
                      </a:gsLst>
                      <a:lin ang="2700000" scaled="0"/>
                    </a:gradFill>
                    <a:effectLst>
                      <a:outerShdw blurRad="76200" dist="50800" dir="5400000" algn="ctr" rotWithShape="0">
                        <a:schemeClr val="accent3">
                          <a:alpha val="20000"/>
                        </a:schemeClr>
                      </a:outerShdw>
                    </a:effectLst>
                  </a:rPr>
                  <a:t>优化育种方案</a:t>
                </a:r>
                <a:endParaRPr lang="zh-CN" altLang="en-US" sz="2000" b="1">
                  <a:gradFill>
                    <a:gsLst>
                      <a:gs pos="0">
                        <a:schemeClr val="accent3">
                          <a:lumMod val="60000"/>
                          <a:lumOff val="40000"/>
                        </a:schemeClr>
                      </a:gs>
                      <a:gs pos="60000">
                        <a:schemeClr val="accent3"/>
                      </a:gs>
                    </a:gsLst>
                    <a:lin ang="2700000" scaled="0"/>
                  </a:gradFill>
                  <a:effectLst>
                    <a:outerShdw blurRad="76200" dist="50800" dir="5400000" algn="ctr" rotWithShape="0">
                      <a:schemeClr val="accent3">
                        <a:alpha val="20000"/>
                      </a:schemeClr>
                    </a:outerShdw>
                  </a:effectLst>
                </a:endParaRPr>
              </a:p>
            </p:txBody>
          </p:sp>
          <p:sp>
            <p:nvSpPr>
              <p:cNvPr id="14" name="Rectangle 13">
                <a:extLst>
                  <a:ext uri="{FF2B5EF4-FFF2-40B4-BE49-F238E27FC236}">
                    <a16:creationId xmlns:a16="http://schemas.microsoft.com/office/drawing/2014/main" id="{662A70B3-EA20-B37C-196C-9D1E04F7FD1B}"/>
                  </a:ext>
                </a:extLst>
              </p:cNvPr>
              <p:cNvSpPr/>
              <p:nvPr/>
            </p:nvSpPr>
            <p:spPr>
              <a:xfrm>
                <a:off x="8227927" y="3884967"/>
                <a:ext cx="1723230" cy="827447"/>
              </a:xfrm>
              <a:prstGeom prst="rect">
                <a:avLst/>
              </a:prstGeom>
              <a:noFill/>
              <a:ln w="5715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0000" tIns="90000" rIns="90000" bIns="90000" numCol="1" spcCol="0" rtlCol="0" fromWordArt="0" anchor="ctr" anchorCtr="0" forceAA="0" compatLnSpc="1">
                <a:sp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1200">
                    <a:solidFill>
                      <a:schemeClr val="tx1"/>
                    </a:solidFill>
                  </a:rPr>
                  <a:t>基于基因编辑技术的育种策略可大幅提高育种效率和成功率</a:t>
                </a:r>
              </a:p>
            </p:txBody>
          </p:sp>
        </p:grpSp>
        <p:grpSp>
          <p:nvGrpSpPr>
            <p:cNvPr id="7" name="Group 6">
              <a:extLst>
                <a:ext uri="{FF2B5EF4-FFF2-40B4-BE49-F238E27FC236}">
                  <a16:creationId xmlns:a16="http://schemas.microsoft.com/office/drawing/2014/main" id="{E6A5A856-1556-6061-0E47-5050FD2FBD12}"/>
                </a:ext>
              </a:extLst>
            </p:cNvPr>
            <p:cNvGrpSpPr/>
            <p:nvPr/>
          </p:nvGrpSpPr>
          <p:grpSpPr>
            <a:xfrm>
              <a:off x="-1" y="875413"/>
              <a:ext cx="5744206" cy="782356"/>
              <a:chOff x="-1" y="875413"/>
              <a:chExt cx="5744206" cy="782356"/>
            </a:xfrm>
          </p:grpSpPr>
          <p:sp>
            <p:nvSpPr>
              <p:cNvPr id="8" name="Rectangle: Top Corners Rounded 7">
                <a:extLst>
                  <a:ext uri="{FF2B5EF4-FFF2-40B4-BE49-F238E27FC236}">
                    <a16:creationId xmlns:a16="http://schemas.microsoft.com/office/drawing/2014/main" id="{3E1783FE-E159-CA83-32AC-471359361B97}"/>
                  </a:ext>
                </a:extLst>
              </p:cNvPr>
              <p:cNvSpPr/>
              <p:nvPr/>
            </p:nvSpPr>
            <p:spPr>
              <a:xfrm rot="5400000">
                <a:off x="837505" y="580747"/>
                <a:ext cx="239516" cy="1914528"/>
              </a:xfrm>
              <a:prstGeom prst="round2SameRect">
                <a:avLst>
                  <a:gd name="adj1" fmla="val 30271"/>
                  <a:gd name="adj2" fmla="val 0"/>
                </a:avLst>
              </a:prstGeom>
              <a:solidFill>
                <a:schemeClr val="tx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Rectangle: Rounded Corners 8">
                <a:extLst>
                  <a:ext uri="{FF2B5EF4-FFF2-40B4-BE49-F238E27FC236}">
                    <a16:creationId xmlns:a16="http://schemas.microsoft.com/office/drawing/2014/main" id="{6FF2E404-EF90-8415-EB96-461B59C8F4D9}"/>
                  </a:ext>
                </a:extLst>
              </p:cNvPr>
              <p:cNvSpPr/>
              <p:nvPr/>
            </p:nvSpPr>
            <p:spPr>
              <a:xfrm>
                <a:off x="5039031" y="1391902"/>
                <a:ext cx="661682" cy="163133"/>
              </a:xfrm>
              <a:prstGeom prst="roundRect">
                <a:avLst>
                  <a:gd name="adj" fmla="val 50000"/>
                </a:avLst>
              </a:prstGeom>
              <a:solidFill>
                <a:schemeClr val="tx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Rectangle 9">
                <a:extLst>
                  <a:ext uri="{FF2B5EF4-FFF2-40B4-BE49-F238E27FC236}">
                    <a16:creationId xmlns:a16="http://schemas.microsoft.com/office/drawing/2014/main" id="{C389B52B-BA7B-5137-F7E3-23E6270740A3}"/>
                  </a:ext>
                </a:extLst>
              </p:cNvPr>
              <p:cNvSpPr/>
              <p:nvPr/>
            </p:nvSpPr>
            <p:spPr>
              <a:xfrm>
                <a:off x="655392" y="875413"/>
                <a:ext cx="5088813" cy="744229"/>
              </a:xfrm>
              <a:prstGeom prst="rect">
                <a:avLst/>
              </a:prstGeom>
            </p:spPr>
            <p:txBody>
              <a:bodyPr wrap="square"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2400" b="1">
                    <a:solidFill>
                      <a:schemeClr val="tx1"/>
                    </a:solidFill>
                  </a:rPr>
                  <a:t>基因编辑技术应用</a:t>
                </a:r>
                <a:endParaRPr lang="en-US" altLang="zh-CN" sz="3600" b="1"/>
              </a:p>
            </p:txBody>
          </p:sp>
        </p:grpSp>
      </p:grpSp>
      <p:sp>
        <p:nvSpPr>
          <p:cNvPr id="26" name="Title 25"/>
          <p:cNvSpPr>
            <a:spLocks noGrp="1"/>
          </p:cNvSpPr>
          <p:nvPr>
            <p:ph type="title"/>
          </p:nvPr>
        </p:nvSpPr>
        <p:spPr/>
        <p:txBody>
          <a:bodyPr wrap="square">
            <a:normAutofit/>
          </a:bodyPr>
          <a:lstStyle/>
          <a:p>
            <a:pPr lvl="0"/>
            <a:r>
              <a:t>2.1 作物改良</a:t>
            </a:r>
          </a:p>
        </p:txBody>
      </p:sp>
      <p:sp>
        <p:nvSpPr>
          <p:cNvPr id="3" name="文本框 2">
            <a:extLst>
              <a:ext uri="{FF2B5EF4-FFF2-40B4-BE49-F238E27FC236}">
                <a16:creationId xmlns:a16="http://schemas.microsoft.com/office/drawing/2014/main" id="{64022EE2-3749-3C2F-4569-476D2771E78C}"/>
              </a:ext>
            </a:extLst>
          </p:cNvPr>
          <p:cNvSpPr txBox="1"/>
          <p:nvPr/>
        </p:nvSpPr>
        <p:spPr>
          <a:xfrm>
            <a:off x="727788" y="1760376"/>
            <a:ext cx="9338843" cy="95410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因编辑技术是一种利用合成的DNA片段来精确地修改基因的技术。它可以用来改变基因的结构，从而改变特定基因的功能，从而改变某些特性或表型。基因编辑技术主要分为基因敲除、基因插入、基因突变和基因重组等四种技术。其中，基因敲除技术是最常用的，它的原理是通过CRISPR/Cas9等基因切割工具，将某个基因的特定序列剪切掉，使其失去功能，从而达到改变物种特征的目的。</a:t>
            </a:r>
            <a:endParaRPr lang="zh-CN" altLang="en-US" sz="1400"/>
          </a:p>
        </p:txBody>
      </p:sp>
    </p:spTree>
    <p:custDataLst>
      <p:tags r:id="rId2"/>
    </p:custDataLst>
    <p:extLst>
      <p:ext uri="{BB962C8B-B14F-4D97-AF65-F5344CB8AC3E}">
        <p14:creationId xmlns:p14="http://schemas.microsoft.com/office/powerpoint/2010/main" val="3382058466"/>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oup 3"/>
          <p:cNvGrpSpPr/>
          <p:nvPr/>
        </p:nvGrpSpPr>
        <p:grpSpPr>
          <a:xfrm>
            <a:off x="673100" y="1236380"/>
            <a:ext cx="10845800" cy="4741935"/>
            <a:chOff x="673100" y="1236380"/>
            <a:chExt cx="10845800" cy="4741935"/>
          </a:xfrm>
        </p:grpSpPr>
        <p:sp>
          <p:nvSpPr>
            <p:cNvPr id="63" name="TextBox 62">
              <a:extLst>
                <a:ext uri="{FF2B5EF4-FFF2-40B4-BE49-F238E27FC236}">
                  <a16:creationId xmlns:a16="http://schemas.microsoft.com/office/drawing/2014/main" id="{3E41CF2F-FD71-4CDC-8E83-B7C0534EB19C}"/>
                </a:ext>
              </a:extLst>
            </p:cNvPr>
            <p:cNvSpPr txBox="1"/>
            <p:nvPr/>
          </p:nvSpPr>
          <p:spPr>
            <a:xfrm>
              <a:off x="6377856" y="1373499"/>
              <a:ext cx="5141044" cy="294824"/>
            </a:xfrm>
            <a:prstGeom prst="rect">
              <a:avLst/>
            </a:prstGeom>
            <a:noFill/>
          </p:spPr>
          <p:txBody>
            <a:bodyPr wrap="square" rtlCol="0">
              <a:spAutoFit/>
            </a:bodyPr>
            <a:lstStyle>
              <a:defPPr>
                <a:defRPr lang="zh-CN"/>
              </a:defPPr>
              <a:lvl1pPr marL="0" lvl="0" algn="l" defTabSz="913765" rtl="0" eaLnBrk="1" latinLnBrk="0" hangingPunct="1">
                <a:lnSpc>
                  <a:spcPct val="150000"/>
                </a:lnSpc>
                <a:buSzPct val="25000"/>
                <a:defRPr sz="1050" kern="1200">
                  <a:solidFill>
                    <a:schemeClr val="tx1">
                      <a:lumMod val="95000"/>
                      <a:lumOff val="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a:solidFill>
                    <a:schemeClr val="tx1">
                      <a:lumMod val="95000"/>
                      <a:lumOff val="5000"/>
                      <a:alpha val="80000"/>
                    </a:schemeClr>
                  </a:solidFill>
                </a:rPr>
                <a:t>农业生产中的基因工程技术创新，为农民提供了更多机遇和挑战。</a:t>
              </a:r>
            </a:p>
          </p:txBody>
        </p:sp>
        <p:grpSp>
          <p:nvGrpSpPr>
            <p:cNvPr id="2" name="Group 1">
              <a:extLst>
                <a:ext uri="{FF2B5EF4-FFF2-40B4-BE49-F238E27FC236}">
                  <a16:creationId xmlns:a16="http://schemas.microsoft.com/office/drawing/2014/main" id="{B79AE7B9-5F61-43A9-9F11-D9AD211C10F4}"/>
                </a:ext>
              </a:extLst>
            </p:cNvPr>
            <p:cNvGrpSpPr/>
            <p:nvPr/>
          </p:nvGrpSpPr>
          <p:grpSpPr>
            <a:xfrm>
              <a:off x="1374162" y="2876123"/>
              <a:ext cx="3832838" cy="1390057"/>
              <a:chOff x="660400" y="2779015"/>
              <a:chExt cx="3832838" cy="1390057"/>
            </a:xfrm>
          </p:grpSpPr>
          <p:sp>
            <p:nvSpPr>
              <p:cNvPr id="22" name="Rectangle: Rounded Corners 21">
                <a:extLst>
                  <a:ext uri="{FF2B5EF4-FFF2-40B4-BE49-F238E27FC236}">
                    <a16:creationId xmlns:a16="http://schemas.microsoft.com/office/drawing/2014/main" id="{A83D7F08-BC4D-402D-BBF7-2006F342DE84}"/>
                  </a:ext>
                </a:extLst>
              </p:cNvPr>
              <p:cNvSpPr/>
              <p:nvPr/>
            </p:nvSpPr>
            <p:spPr>
              <a:xfrm>
                <a:off x="1222158" y="2779015"/>
                <a:ext cx="3271080" cy="1390057"/>
              </a:xfrm>
              <a:prstGeom prst="roundRect">
                <a:avLst>
                  <a:gd name="adj" fmla="val 3500"/>
                </a:avLst>
              </a:prstGeom>
              <a:solidFill>
                <a:schemeClr val="tx1">
                  <a:lumMod val="95000"/>
                  <a:lumOff val="5000"/>
                  <a:alpha val="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95000"/>
                      <a:lumOff val="5000"/>
                    </a:schemeClr>
                  </a:solidFill>
                </a:endParaRPr>
              </a:p>
            </p:txBody>
          </p:sp>
          <p:sp>
            <p:nvSpPr>
              <p:cNvPr id="33" name="TextBox 32">
                <a:extLst>
                  <a:ext uri="{FF2B5EF4-FFF2-40B4-BE49-F238E27FC236}">
                    <a16:creationId xmlns:a16="http://schemas.microsoft.com/office/drawing/2014/main" id="{0471A30F-7565-499A-AB3D-7BCDDF03A17D}"/>
                  </a:ext>
                </a:extLst>
              </p:cNvPr>
              <p:cNvSpPr txBox="1"/>
              <p:nvPr/>
            </p:nvSpPr>
            <p:spPr>
              <a:xfrm>
                <a:off x="1939881" y="3299190"/>
                <a:ext cx="2439056" cy="516423"/>
              </a:xfrm>
              <a:prstGeom prst="rect">
                <a:avLst/>
              </a:prstGeom>
              <a:noFill/>
            </p:spPr>
            <p:txBody>
              <a:bodyPr wrap="square" rtlCol="0">
                <a:spAutoFit/>
              </a:bodyPr>
              <a:lstStyle>
                <a:defPPr>
                  <a:defRPr lang="zh-CN"/>
                </a:defPPr>
                <a:lvl1pPr marL="0" algn="l" defTabSz="914400" rtl="0" eaLnBrk="1" latinLnBrk="0" hangingPunct="1">
                  <a:lnSpc>
                    <a:spcPts val="1500"/>
                  </a:lnSpc>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a:solidFill>
                      <a:schemeClr val="tx1">
                        <a:lumMod val="95000"/>
                        <a:lumOff val="5000"/>
                      </a:schemeClr>
                    </a:solidFill>
                  </a:rPr>
                  <a:t>基因工程技术为培育新品种提供了新途径</a:t>
                </a:r>
              </a:p>
            </p:txBody>
          </p:sp>
          <p:sp>
            <p:nvSpPr>
              <p:cNvPr id="34" name="TextBox 33">
                <a:extLst>
                  <a:ext uri="{FF2B5EF4-FFF2-40B4-BE49-F238E27FC236}">
                    <a16:creationId xmlns:a16="http://schemas.microsoft.com/office/drawing/2014/main" id="{9488218A-C976-4F82-BFE0-3518A67A2A93}"/>
                  </a:ext>
                </a:extLst>
              </p:cNvPr>
              <p:cNvSpPr txBox="1"/>
              <p:nvPr/>
            </p:nvSpPr>
            <p:spPr>
              <a:xfrm>
                <a:off x="1939881" y="2976859"/>
                <a:ext cx="1334869" cy="307777"/>
              </a:xfrm>
              <a:prstGeom prst="rect">
                <a:avLst/>
              </a:prstGeom>
              <a:noFill/>
            </p:spPr>
            <p:txBody>
              <a:bodyPr wrap="none" rtlCol="0" anchor="b">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600" b="1">
                    <a:solidFill>
                      <a:schemeClr val="accent4"/>
                    </a:solidFill>
                  </a:rPr>
                  <a:t>新品种培育</a:t>
                </a:r>
              </a:p>
            </p:txBody>
          </p:sp>
          <p:grpSp>
            <p:nvGrpSpPr>
              <p:cNvPr id="29" name="Group 28">
                <a:extLst>
                  <a:ext uri="{FF2B5EF4-FFF2-40B4-BE49-F238E27FC236}">
                    <a16:creationId xmlns:a16="http://schemas.microsoft.com/office/drawing/2014/main" id="{7B2A696D-062A-41A6-A4A0-12B96D04C7A1}"/>
                  </a:ext>
                </a:extLst>
              </p:cNvPr>
              <p:cNvGrpSpPr/>
              <p:nvPr/>
            </p:nvGrpSpPr>
            <p:grpSpPr>
              <a:xfrm>
                <a:off x="660400" y="2912287"/>
                <a:ext cx="1123514" cy="1123512"/>
                <a:chOff x="5801161" y="2030507"/>
                <a:chExt cx="900002" cy="900000"/>
              </a:xfrm>
            </p:grpSpPr>
            <p:sp>
              <p:nvSpPr>
                <p:cNvPr id="31" name="Oval 30">
                  <a:extLst>
                    <a:ext uri="{FF2B5EF4-FFF2-40B4-BE49-F238E27FC236}">
                      <a16:creationId xmlns:a16="http://schemas.microsoft.com/office/drawing/2014/main" id="{B5B583AD-517F-43DD-9F7E-0A4A70D85E6D}"/>
                    </a:ext>
                  </a:extLst>
                </p:cNvPr>
                <p:cNvSpPr/>
                <p:nvPr/>
              </p:nvSpPr>
              <p:spPr>
                <a:xfrm>
                  <a:off x="5801161" y="2030507"/>
                  <a:ext cx="900002" cy="900000"/>
                </a:xfrm>
                <a:prstGeom prst="ellipse">
                  <a:avLst/>
                </a:prstGeom>
                <a:solidFill>
                  <a:schemeClr val="tx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nvGrpSpPr>
                <p:cNvPr id="32" name="Group 31">
                  <a:extLst>
                    <a:ext uri="{FF2B5EF4-FFF2-40B4-BE49-F238E27FC236}">
                      <a16:creationId xmlns:a16="http://schemas.microsoft.com/office/drawing/2014/main" id="{1B0EA5D8-2BFF-4CBB-AF0B-FF21F71483BE}"/>
                    </a:ext>
                  </a:extLst>
                </p:cNvPr>
                <p:cNvGrpSpPr/>
                <p:nvPr/>
              </p:nvGrpSpPr>
              <p:grpSpPr>
                <a:xfrm>
                  <a:off x="5981164" y="2210507"/>
                  <a:ext cx="540001" cy="540000"/>
                  <a:chOff x="3495616" y="1637616"/>
                  <a:chExt cx="444222" cy="444220"/>
                </a:xfrm>
              </p:grpSpPr>
              <p:sp>
                <p:nvSpPr>
                  <p:cNvPr id="35" name="Oval 34">
                    <a:extLst>
                      <a:ext uri="{FF2B5EF4-FFF2-40B4-BE49-F238E27FC236}">
                        <a16:creationId xmlns:a16="http://schemas.microsoft.com/office/drawing/2014/main" id="{FE68BBB1-FD8C-4020-9C66-3642EA983905}"/>
                      </a:ext>
                    </a:extLst>
                  </p:cNvPr>
                  <p:cNvSpPr/>
                  <p:nvPr/>
                </p:nvSpPr>
                <p:spPr>
                  <a:xfrm>
                    <a:off x="3495616" y="1637616"/>
                    <a:ext cx="444222" cy="444220"/>
                  </a:xfrm>
                  <a:prstGeom prst="ellipse">
                    <a:avLst/>
                  </a:prstGeom>
                  <a:gradFill>
                    <a:gsLst>
                      <a:gs pos="0">
                        <a:schemeClr val="accent4">
                          <a:lumMod val="60000"/>
                          <a:lumOff val="40000"/>
                        </a:schemeClr>
                      </a:gs>
                      <a:gs pos="60000">
                        <a:schemeClr val="accent4"/>
                      </a:gs>
                    </a:gsLst>
                    <a:lin ang="2700000" scaled="0"/>
                  </a:gradFill>
                  <a:ln w="57150" cap="rnd">
                    <a:noFill/>
                    <a:prstDash val="solid"/>
                    <a:round/>
                  </a:ln>
                  <a:effectLst>
                    <a:outerShdw blurRad="76200" dist="50800" dir="5400000" algn="ctr" rotWithShape="0">
                      <a:schemeClr val="accent4">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1200" b="1">
                      <a:solidFill>
                        <a:srgbClr val="FFFFFF"/>
                      </a:solidFill>
                    </a:endParaRPr>
                  </a:p>
                </p:txBody>
              </p:sp>
              <p:sp>
                <p:nvSpPr>
                  <p:cNvPr id="36" name="Freeform: Shape 35">
                    <a:extLst>
                      <a:ext uri="{FF2B5EF4-FFF2-40B4-BE49-F238E27FC236}">
                        <a16:creationId xmlns:a16="http://schemas.microsoft.com/office/drawing/2014/main" id="{5C75ECE1-08DE-471B-B9D8-569245A4B476}"/>
                      </a:ext>
                    </a:extLst>
                  </p:cNvPr>
                  <p:cNvSpPr/>
                  <p:nvPr/>
                </p:nvSpPr>
                <p:spPr bwMode="auto">
                  <a:xfrm>
                    <a:off x="3614946" y="1789643"/>
                    <a:ext cx="205561" cy="163687"/>
                  </a:xfrm>
                  <a:custGeom>
                    <a:gdLst>
                      <a:gd name="connsiteX0" fmla="*/ 486767 w 514350"/>
                      <a:gd name="connsiteY0" fmla="*/ 621 h 409575"/>
                      <a:gd name="connsiteX1" fmla="*/ 515342 w 514350"/>
                      <a:gd name="connsiteY1" fmla="*/ 29196 h 409575"/>
                      <a:gd name="connsiteX2" fmla="*/ 515342 w 514350"/>
                      <a:gd name="connsiteY2" fmla="*/ 324471 h 409575"/>
                      <a:gd name="connsiteX3" fmla="*/ 486767 w 514350"/>
                      <a:gd name="connsiteY3" fmla="*/ 353046 h 409575"/>
                      <a:gd name="connsiteX4" fmla="*/ 192159 w 514350"/>
                      <a:gd name="connsiteY4" fmla="*/ 353046 h 409575"/>
                      <a:gd name="connsiteX5" fmla="*/ 115387 w 514350"/>
                      <a:gd name="connsiteY5" fmla="*/ 410196 h 409575"/>
                      <a:gd name="connsiteX6" fmla="*/ 115387 w 514350"/>
                      <a:gd name="connsiteY6" fmla="*/ 353046 h 409575"/>
                      <a:gd name="connsiteX7" fmla="*/ 29567 w 514350"/>
                      <a:gd name="connsiteY7" fmla="*/ 353046 h 409575"/>
                      <a:gd name="connsiteX8" fmla="*/ 992 w 514350"/>
                      <a:gd name="connsiteY8" fmla="*/ 324471 h 409575"/>
                      <a:gd name="connsiteX9" fmla="*/ 992 w 514350"/>
                      <a:gd name="connsiteY9" fmla="*/ 29196 h 409575"/>
                      <a:gd name="connsiteX10" fmla="*/ 29567 w 514350"/>
                      <a:gd name="connsiteY10" fmla="*/ 621 h 409575"/>
                      <a:gd name="connsiteX11" fmla="*/ 486767 w 514350"/>
                      <a:gd name="connsiteY11" fmla="*/ 621 h 409575"/>
                      <a:gd name="connsiteX12" fmla="*/ 124817 w 514350"/>
                      <a:gd name="connsiteY12" fmla="*/ 143496 h 409575"/>
                      <a:gd name="connsiteX13" fmla="*/ 91480 w 514350"/>
                      <a:gd name="connsiteY13" fmla="*/ 176834 h 409575"/>
                      <a:gd name="connsiteX14" fmla="*/ 124817 w 514350"/>
                      <a:gd name="connsiteY14" fmla="*/ 210171 h 409575"/>
                      <a:gd name="connsiteX15" fmla="*/ 158155 w 514350"/>
                      <a:gd name="connsiteY15" fmla="*/ 176834 h 409575"/>
                      <a:gd name="connsiteX16" fmla="*/ 124817 w 514350"/>
                      <a:gd name="connsiteY16" fmla="*/ 143496 h 409575"/>
                      <a:gd name="connsiteX17" fmla="*/ 258167 w 514350"/>
                      <a:gd name="connsiteY17" fmla="*/ 143496 h 409575"/>
                      <a:gd name="connsiteX18" fmla="*/ 224830 w 514350"/>
                      <a:gd name="connsiteY18" fmla="*/ 176834 h 409575"/>
                      <a:gd name="connsiteX19" fmla="*/ 258167 w 514350"/>
                      <a:gd name="connsiteY19" fmla="*/ 210171 h 409575"/>
                      <a:gd name="connsiteX20" fmla="*/ 291505 w 514350"/>
                      <a:gd name="connsiteY20" fmla="*/ 176834 h 409575"/>
                      <a:gd name="connsiteX21" fmla="*/ 258167 w 514350"/>
                      <a:gd name="connsiteY21" fmla="*/ 143496 h 409575"/>
                      <a:gd name="connsiteX22" fmla="*/ 391517 w 514350"/>
                      <a:gd name="connsiteY22" fmla="*/ 143496 h 409575"/>
                      <a:gd name="connsiteX23" fmla="*/ 358180 w 514350"/>
                      <a:gd name="connsiteY23" fmla="*/ 176834 h 409575"/>
                      <a:gd name="connsiteX24" fmla="*/ 391517 w 514350"/>
                      <a:gd name="connsiteY24" fmla="*/ 210171 h 409575"/>
                      <a:gd name="connsiteX25" fmla="*/ 424855 w 514350"/>
                      <a:gd name="connsiteY25" fmla="*/ 176834 h 409575"/>
                      <a:gd name="connsiteX26" fmla="*/ 391517 w 514350"/>
                      <a:gd name="connsiteY26" fmla="*/ 143496 h 4095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14350" h="409575">
                        <a:moveTo>
                          <a:pt x="486767" y="621"/>
                        </a:moveTo>
                        <a:cubicBezTo>
                          <a:pt x="502579" y="621"/>
                          <a:pt x="515342" y="13385"/>
                          <a:pt x="515342" y="29196"/>
                        </a:cubicBezTo>
                        <a:lnTo>
                          <a:pt x="515342" y="324471"/>
                        </a:lnTo>
                        <a:cubicBezTo>
                          <a:pt x="515342" y="340282"/>
                          <a:pt x="502579" y="353046"/>
                          <a:pt x="486767" y="353046"/>
                        </a:cubicBezTo>
                        <a:lnTo>
                          <a:pt x="192159" y="353046"/>
                        </a:lnTo>
                        <a:lnTo>
                          <a:pt x="115387" y="410196"/>
                        </a:lnTo>
                        <a:lnTo>
                          <a:pt x="115387" y="353046"/>
                        </a:lnTo>
                        <a:lnTo>
                          <a:pt x="29567" y="353046"/>
                        </a:lnTo>
                        <a:cubicBezTo>
                          <a:pt x="13755" y="353046"/>
                          <a:pt x="992" y="340282"/>
                          <a:pt x="992" y="324471"/>
                        </a:cubicBezTo>
                        <a:lnTo>
                          <a:pt x="992" y="29196"/>
                        </a:lnTo>
                        <a:cubicBezTo>
                          <a:pt x="992" y="13385"/>
                          <a:pt x="13755" y="621"/>
                          <a:pt x="29567" y="621"/>
                        </a:cubicBezTo>
                        <a:lnTo>
                          <a:pt x="486767" y="621"/>
                        </a:lnTo>
                        <a:close/>
                        <a:moveTo>
                          <a:pt x="124817" y="143496"/>
                        </a:moveTo>
                        <a:cubicBezTo>
                          <a:pt x="106434" y="143496"/>
                          <a:pt x="91480" y="158450"/>
                          <a:pt x="91480" y="176834"/>
                        </a:cubicBezTo>
                        <a:cubicBezTo>
                          <a:pt x="91480" y="195217"/>
                          <a:pt x="106434" y="210171"/>
                          <a:pt x="124817" y="210171"/>
                        </a:cubicBezTo>
                        <a:cubicBezTo>
                          <a:pt x="143200" y="210171"/>
                          <a:pt x="158155" y="195217"/>
                          <a:pt x="158155" y="176834"/>
                        </a:cubicBezTo>
                        <a:cubicBezTo>
                          <a:pt x="158155" y="158450"/>
                          <a:pt x="143200" y="143496"/>
                          <a:pt x="124817" y="143496"/>
                        </a:cubicBezTo>
                        <a:close/>
                        <a:moveTo>
                          <a:pt x="258167" y="143496"/>
                        </a:moveTo>
                        <a:cubicBezTo>
                          <a:pt x="239784" y="143496"/>
                          <a:pt x="224830" y="158450"/>
                          <a:pt x="224830" y="176834"/>
                        </a:cubicBezTo>
                        <a:cubicBezTo>
                          <a:pt x="224830" y="195217"/>
                          <a:pt x="239784" y="210171"/>
                          <a:pt x="258167" y="210171"/>
                        </a:cubicBezTo>
                        <a:cubicBezTo>
                          <a:pt x="276550" y="210171"/>
                          <a:pt x="291505" y="195217"/>
                          <a:pt x="291505" y="176834"/>
                        </a:cubicBezTo>
                        <a:cubicBezTo>
                          <a:pt x="291505" y="158450"/>
                          <a:pt x="276550" y="143496"/>
                          <a:pt x="258167" y="143496"/>
                        </a:cubicBezTo>
                        <a:close/>
                        <a:moveTo>
                          <a:pt x="391517" y="143496"/>
                        </a:moveTo>
                        <a:cubicBezTo>
                          <a:pt x="373134" y="143496"/>
                          <a:pt x="358180" y="158450"/>
                          <a:pt x="358180" y="176834"/>
                        </a:cubicBezTo>
                        <a:cubicBezTo>
                          <a:pt x="358180" y="195217"/>
                          <a:pt x="373134" y="210171"/>
                          <a:pt x="391517" y="210171"/>
                        </a:cubicBezTo>
                        <a:cubicBezTo>
                          <a:pt x="409900" y="210171"/>
                          <a:pt x="424855" y="195217"/>
                          <a:pt x="424855" y="176834"/>
                        </a:cubicBezTo>
                        <a:cubicBezTo>
                          <a:pt x="424855" y="158450"/>
                          <a:pt x="409900" y="143496"/>
                          <a:pt x="391517" y="143496"/>
                        </a:cubicBez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sp>
          <p:nvSpPr>
            <p:cNvPr id="78" name="Rectangle: Rounded Corners 77">
              <a:extLst>
                <a:ext uri="{FF2B5EF4-FFF2-40B4-BE49-F238E27FC236}">
                  <a16:creationId xmlns:a16="http://schemas.microsoft.com/office/drawing/2014/main" id="{F14BCCF7-8812-4D11-97D1-EBBF3E68BFE6}"/>
                </a:ext>
              </a:extLst>
            </p:cNvPr>
            <p:cNvSpPr/>
            <p:nvPr/>
          </p:nvSpPr>
          <p:spPr>
            <a:xfrm>
              <a:off x="6655567" y="4588258"/>
              <a:ext cx="3975099" cy="1390057"/>
            </a:xfrm>
            <a:prstGeom prst="roundRect">
              <a:avLst>
                <a:gd name="adj" fmla="val 3500"/>
              </a:avLst>
            </a:prstGeom>
            <a:solidFill>
              <a:schemeClr val="tx1">
                <a:lumMod val="95000"/>
                <a:lumOff val="5000"/>
                <a:alpha val="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95000"/>
                    <a:lumOff val="5000"/>
                  </a:schemeClr>
                </a:solidFill>
              </a:endParaRPr>
            </a:p>
          </p:txBody>
        </p:sp>
        <p:sp>
          <p:nvSpPr>
            <p:cNvPr id="79" name="TextBox 78">
              <a:extLst>
                <a:ext uri="{FF2B5EF4-FFF2-40B4-BE49-F238E27FC236}">
                  <a16:creationId xmlns:a16="http://schemas.microsoft.com/office/drawing/2014/main" id="{38B61CCE-E3E9-47D6-8DA0-09862BC60B77}"/>
                </a:ext>
              </a:extLst>
            </p:cNvPr>
            <p:cNvSpPr txBox="1"/>
            <p:nvPr/>
          </p:nvSpPr>
          <p:spPr>
            <a:xfrm>
              <a:off x="7452152" y="5108433"/>
              <a:ext cx="3178515" cy="294824"/>
            </a:xfrm>
            <a:prstGeom prst="rect">
              <a:avLst/>
            </a:prstGeom>
            <a:noFill/>
          </p:spPr>
          <p:txBody>
            <a:bodyPr wrap="square" rtlCol="0">
              <a:spAutoFit/>
            </a:bodyPr>
            <a:lstStyle>
              <a:defPPr>
                <a:defRPr lang="zh-CN"/>
              </a:defPPr>
              <a:lvl1pPr marL="0" algn="l" defTabSz="914400" rtl="0" eaLnBrk="1" latinLnBrk="0" hangingPunct="1">
                <a:lnSpc>
                  <a:spcPts val="1500"/>
                </a:lnSpc>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a:solidFill>
                    <a:schemeClr val="tx1">
                      <a:lumMod val="95000"/>
                      <a:lumOff val="5000"/>
                    </a:schemeClr>
                  </a:solidFill>
                </a:rPr>
                <a:t>基因工程技术推动了农业机械自动化的发展</a:t>
              </a:r>
            </a:p>
          </p:txBody>
        </p:sp>
        <p:sp>
          <p:nvSpPr>
            <p:cNvPr id="80" name="TextBox 79">
              <a:extLst>
                <a:ext uri="{FF2B5EF4-FFF2-40B4-BE49-F238E27FC236}">
                  <a16:creationId xmlns:a16="http://schemas.microsoft.com/office/drawing/2014/main" id="{866FE333-6DE2-4AC7-BB21-D1D78D49B91D}"/>
                </a:ext>
              </a:extLst>
            </p:cNvPr>
            <p:cNvSpPr txBox="1"/>
            <p:nvPr/>
          </p:nvSpPr>
          <p:spPr>
            <a:xfrm>
              <a:off x="7452153" y="4786102"/>
              <a:ext cx="1334869" cy="307777"/>
            </a:xfrm>
            <a:prstGeom prst="rect">
              <a:avLst/>
            </a:prstGeom>
            <a:noFill/>
          </p:spPr>
          <p:txBody>
            <a:bodyPr wrap="none" rtlCol="0" anchor="b">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600" b="1">
                  <a:solidFill>
                    <a:schemeClr val="accent6"/>
                  </a:solidFill>
                </a:rPr>
                <a:t>农业机械自动化</a:t>
              </a:r>
            </a:p>
          </p:txBody>
        </p:sp>
        <p:sp>
          <p:nvSpPr>
            <p:cNvPr id="105" name="Rectangle: Rounded Corners 104">
              <a:extLst>
                <a:ext uri="{FF2B5EF4-FFF2-40B4-BE49-F238E27FC236}">
                  <a16:creationId xmlns:a16="http://schemas.microsoft.com/office/drawing/2014/main" id="{9FE640AA-D92A-4B4F-9E16-39473181735B}"/>
                </a:ext>
              </a:extLst>
            </p:cNvPr>
            <p:cNvSpPr/>
            <p:nvPr/>
          </p:nvSpPr>
          <p:spPr>
            <a:xfrm>
              <a:off x="1935920" y="4588258"/>
              <a:ext cx="3271080" cy="1390057"/>
            </a:xfrm>
            <a:prstGeom prst="roundRect">
              <a:avLst>
                <a:gd name="adj" fmla="val 3500"/>
              </a:avLst>
            </a:prstGeom>
            <a:solidFill>
              <a:schemeClr val="tx1">
                <a:lumMod val="95000"/>
                <a:lumOff val="5000"/>
                <a:alpha val="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95000"/>
                    <a:lumOff val="5000"/>
                  </a:schemeClr>
                </a:solidFill>
              </a:endParaRPr>
            </a:p>
          </p:txBody>
        </p:sp>
        <p:sp>
          <p:nvSpPr>
            <p:cNvPr id="106" name="TextBox 105">
              <a:extLst>
                <a:ext uri="{FF2B5EF4-FFF2-40B4-BE49-F238E27FC236}">
                  <a16:creationId xmlns:a16="http://schemas.microsoft.com/office/drawing/2014/main" id="{1C9AF9CF-A5BC-4203-933F-2636CB2002BD}"/>
                </a:ext>
              </a:extLst>
            </p:cNvPr>
            <p:cNvSpPr txBox="1"/>
            <p:nvPr/>
          </p:nvSpPr>
          <p:spPr>
            <a:xfrm>
              <a:off x="2653642" y="5108433"/>
              <a:ext cx="2439057" cy="516423"/>
            </a:xfrm>
            <a:prstGeom prst="rect">
              <a:avLst/>
            </a:prstGeom>
            <a:noFill/>
          </p:spPr>
          <p:txBody>
            <a:bodyPr wrap="square" rtlCol="0">
              <a:spAutoFit/>
            </a:bodyPr>
            <a:lstStyle>
              <a:defPPr>
                <a:defRPr lang="zh-CN"/>
              </a:defPPr>
              <a:lvl1pPr marL="0" algn="l" defTabSz="914400" rtl="0" eaLnBrk="1" latinLnBrk="0" hangingPunct="1">
                <a:lnSpc>
                  <a:spcPts val="1500"/>
                </a:lnSpc>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1200">
                  <a:solidFill>
                    <a:schemeClr val="tx1">
                      <a:lumMod val="95000"/>
                      <a:lumOff val="5000"/>
                    </a:schemeClr>
                  </a:solidFill>
                </a:rPr>
                <a:t>基因工程技术提供了精准农业管理的手段</a:t>
              </a:r>
            </a:p>
          </p:txBody>
        </p:sp>
        <p:sp>
          <p:nvSpPr>
            <p:cNvPr id="107" name="TextBox 106">
              <a:extLst>
                <a:ext uri="{FF2B5EF4-FFF2-40B4-BE49-F238E27FC236}">
                  <a16:creationId xmlns:a16="http://schemas.microsoft.com/office/drawing/2014/main" id="{ECA719A8-2B53-44EB-B25B-0F362305FFE8}"/>
                </a:ext>
              </a:extLst>
            </p:cNvPr>
            <p:cNvSpPr txBox="1"/>
            <p:nvPr/>
          </p:nvSpPr>
          <p:spPr>
            <a:xfrm>
              <a:off x="2653643" y="4786102"/>
              <a:ext cx="1334869" cy="307777"/>
            </a:xfrm>
            <a:prstGeom prst="rect">
              <a:avLst/>
            </a:prstGeom>
            <a:noFill/>
          </p:spPr>
          <p:txBody>
            <a:bodyPr wrap="none" rtlCol="0" anchor="b">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600" b="1">
                  <a:solidFill>
                    <a:schemeClr val="accent2"/>
                  </a:solidFill>
                </a:rPr>
                <a:t>精准农业管理</a:t>
              </a:r>
            </a:p>
          </p:txBody>
        </p:sp>
        <p:grpSp>
          <p:nvGrpSpPr>
            <p:cNvPr id="56" name="Group 55">
              <a:extLst>
                <a:ext uri="{FF2B5EF4-FFF2-40B4-BE49-F238E27FC236}">
                  <a16:creationId xmlns:a16="http://schemas.microsoft.com/office/drawing/2014/main" id="{1D570459-E778-4700-82A7-F3E0FC10AB65}"/>
                </a:ext>
              </a:extLst>
            </p:cNvPr>
            <p:cNvGrpSpPr/>
            <p:nvPr/>
          </p:nvGrpSpPr>
          <p:grpSpPr>
            <a:xfrm>
              <a:off x="1374196" y="4730045"/>
              <a:ext cx="1123514" cy="1123512"/>
              <a:chOff x="4660146" y="2725685"/>
              <a:chExt cx="900002" cy="900000"/>
            </a:xfrm>
          </p:grpSpPr>
          <p:sp>
            <p:nvSpPr>
              <p:cNvPr id="59" name="Oval 58">
                <a:extLst>
                  <a:ext uri="{FF2B5EF4-FFF2-40B4-BE49-F238E27FC236}">
                    <a16:creationId xmlns:a16="http://schemas.microsoft.com/office/drawing/2014/main" id="{EB2BF258-B517-4EFA-8F93-7ABE11EBEA7C}"/>
                  </a:ext>
                </a:extLst>
              </p:cNvPr>
              <p:cNvSpPr/>
              <p:nvPr/>
            </p:nvSpPr>
            <p:spPr>
              <a:xfrm>
                <a:off x="4660146" y="2725685"/>
                <a:ext cx="900002" cy="900000"/>
              </a:xfrm>
              <a:prstGeom prst="ellipse">
                <a:avLst/>
              </a:prstGeom>
              <a:solidFill>
                <a:schemeClr val="tx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nvGrpSpPr>
              <p:cNvPr id="64" name="Group 63">
                <a:extLst>
                  <a:ext uri="{FF2B5EF4-FFF2-40B4-BE49-F238E27FC236}">
                    <a16:creationId xmlns:a16="http://schemas.microsoft.com/office/drawing/2014/main" id="{20EA149B-1240-45C2-AF1A-3885BEEF8AA6}"/>
                  </a:ext>
                </a:extLst>
              </p:cNvPr>
              <p:cNvGrpSpPr/>
              <p:nvPr/>
            </p:nvGrpSpPr>
            <p:grpSpPr>
              <a:xfrm>
                <a:off x="4840149" y="2905685"/>
                <a:ext cx="540001" cy="540000"/>
                <a:chOff x="1889611" y="1637620"/>
                <a:chExt cx="444222" cy="444221"/>
              </a:xfrm>
            </p:grpSpPr>
            <p:sp>
              <p:nvSpPr>
                <p:cNvPr id="68" name="Oval 67">
                  <a:extLst>
                    <a:ext uri="{FF2B5EF4-FFF2-40B4-BE49-F238E27FC236}">
                      <a16:creationId xmlns:a16="http://schemas.microsoft.com/office/drawing/2014/main" id="{089941CC-6194-405D-8A6A-5CF86888F67A}"/>
                    </a:ext>
                  </a:extLst>
                </p:cNvPr>
                <p:cNvSpPr/>
                <p:nvPr/>
              </p:nvSpPr>
              <p:spPr>
                <a:xfrm>
                  <a:off x="1889611" y="1637620"/>
                  <a:ext cx="444222" cy="444221"/>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1000" b="1">
                    <a:solidFill>
                      <a:srgbClr val="FFFFFF"/>
                    </a:solidFill>
                  </a:endParaRPr>
                </a:p>
              </p:txBody>
            </p:sp>
            <p:sp>
              <p:nvSpPr>
                <p:cNvPr id="69" name="Freeform: Shape 68">
                  <a:extLst>
                    <a:ext uri="{FF2B5EF4-FFF2-40B4-BE49-F238E27FC236}">
                      <a16:creationId xmlns:a16="http://schemas.microsoft.com/office/drawing/2014/main" id="{E164FD2F-FB0A-40DA-9968-291DD4663F43}"/>
                    </a:ext>
                  </a:extLst>
                </p:cNvPr>
                <p:cNvSpPr/>
                <p:nvPr/>
              </p:nvSpPr>
              <p:spPr bwMode="auto">
                <a:xfrm>
                  <a:off x="2008941" y="1774160"/>
                  <a:ext cx="205561" cy="171132"/>
                </a:xfrm>
                <a:custGeom>
                  <a:gdLst>
                    <a:gd name="connsiteX0" fmla="*/ 483573 w 526297"/>
                    <a:gd name="connsiteY0" fmla="*/ 133971 h 438150"/>
                    <a:gd name="connsiteX1" fmla="*/ 527674 w 526297"/>
                    <a:gd name="connsiteY1" fmla="*/ 178072 h 438150"/>
                    <a:gd name="connsiteX2" fmla="*/ 527579 w 526297"/>
                    <a:gd name="connsiteY2" fmla="*/ 181501 h 438150"/>
                    <a:gd name="connsiteX3" fmla="*/ 514244 w 526297"/>
                    <a:gd name="connsiteY3" fmla="*/ 355237 h 438150"/>
                    <a:gd name="connsiteX4" fmla="*/ 485764 w 526297"/>
                    <a:gd name="connsiteY4" fmla="*/ 381621 h 438150"/>
                    <a:gd name="connsiteX5" fmla="*/ 454998 w 526297"/>
                    <a:gd name="connsiteY5" fmla="*/ 381621 h 438150"/>
                    <a:gd name="connsiteX6" fmla="*/ 454998 w 526297"/>
                    <a:gd name="connsiteY6" fmla="*/ 438771 h 438150"/>
                    <a:gd name="connsiteX7" fmla="*/ 435948 w 526297"/>
                    <a:gd name="connsiteY7" fmla="*/ 438771 h 438150"/>
                    <a:gd name="connsiteX8" fmla="*/ 435948 w 526297"/>
                    <a:gd name="connsiteY8" fmla="*/ 381621 h 438150"/>
                    <a:gd name="connsiteX9" fmla="*/ 93048 w 526297"/>
                    <a:gd name="connsiteY9" fmla="*/ 381621 h 438150"/>
                    <a:gd name="connsiteX10" fmla="*/ 93048 w 526297"/>
                    <a:gd name="connsiteY10" fmla="*/ 438771 h 438150"/>
                    <a:gd name="connsiteX11" fmla="*/ 73998 w 526297"/>
                    <a:gd name="connsiteY11" fmla="*/ 438771 h 438150"/>
                    <a:gd name="connsiteX12" fmla="*/ 73998 w 526297"/>
                    <a:gd name="connsiteY12" fmla="*/ 381621 h 438150"/>
                    <a:gd name="connsiteX13" fmla="*/ 43328 w 526297"/>
                    <a:gd name="connsiteY13" fmla="*/ 381621 h 438150"/>
                    <a:gd name="connsiteX14" fmla="*/ 14848 w 526297"/>
                    <a:gd name="connsiteY14" fmla="*/ 355237 h 438150"/>
                    <a:gd name="connsiteX15" fmla="*/ 1513 w 526297"/>
                    <a:gd name="connsiteY15" fmla="*/ 181501 h 438150"/>
                    <a:gd name="connsiteX16" fmla="*/ 42089 w 526297"/>
                    <a:gd name="connsiteY16" fmla="*/ 134162 h 438150"/>
                    <a:gd name="connsiteX17" fmla="*/ 45518 w 526297"/>
                    <a:gd name="connsiteY17" fmla="*/ 134066 h 438150"/>
                    <a:gd name="connsiteX18" fmla="*/ 101906 w 526297"/>
                    <a:gd name="connsiteY18" fmla="*/ 180834 h 438150"/>
                    <a:gd name="connsiteX19" fmla="*/ 121623 w 526297"/>
                    <a:gd name="connsiteY19" fmla="*/ 286371 h 438150"/>
                    <a:gd name="connsiteX20" fmla="*/ 407373 w 526297"/>
                    <a:gd name="connsiteY20" fmla="*/ 286371 h 438150"/>
                    <a:gd name="connsiteX21" fmla="*/ 427185 w 526297"/>
                    <a:gd name="connsiteY21" fmla="*/ 180739 h 438150"/>
                    <a:gd name="connsiteX22" fmla="*/ 483573 w 526297"/>
                    <a:gd name="connsiteY22" fmla="*/ 133971 h 438150"/>
                    <a:gd name="connsiteX23" fmla="*/ 416898 w 526297"/>
                    <a:gd name="connsiteY23" fmla="*/ 621 h 438150"/>
                    <a:gd name="connsiteX24" fmla="*/ 483573 w 526297"/>
                    <a:gd name="connsiteY24" fmla="*/ 67296 h 438150"/>
                    <a:gd name="connsiteX25" fmla="*/ 483573 w 526297"/>
                    <a:gd name="connsiteY25" fmla="*/ 115397 h 438150"/>
                    <a:gd name="connsiteX26" fmla="*/ 476429 w 526297"/>
                    <a:gd name="connsiteY26" fmla="*/ 114921 h 438150"/>
                    <a:gd name="connsiteX27" fmla="*/ 412040 w 526297"/>
                    <a:gd name="connsiteY27" fmla="*/ 166451 h 438150"/>
                    <a:gd name="connsiteX28" fmla="*/ 411564 w 526297"/>
                    <a:gd name="connsiteY28" fmla="*/ 168737 h 438150"/>
                    <a:gd name="connsiteX29" fmla="*/ 393086 w 526297"/>
                    <a:gd name="connsiteY29" fmla="*/ 267321 h 438150"/>
                    <a:gd name="connsiteX30" fmla="*/ 135911 w 526297"/>
                    <a:gd name="connsiteY30" fmla="*/ 267321 h 438150"/>
                    <a:gd name="connsiteX31" fmla="*/ 117432 w 526297"/>
                    <a:gd name="connsiteY31" fmla="*/ 168737 h 438150"/>
                    <a:gd name="connsiteX32" fmla="*/ 52567 w 526297"/>
                    <a:gd name="connsiteY32" fmla="*/ 114921 h 438150"/>
                    <a:gd name="connsiteX33" fmla="*/ 54948 w 526297"/>
                    <a:gd name="connsiteY33" fmla="*/ 67296 h 438150"/>
                    <a:gd name="connsiteX34" fmla="*/ 121623 w 526297"/>
                    <a:gd name="connsiteY34" fmla="*/ 621 h 438150"/>
                    <a:gd name="connsiteX35" fmla="*/ 416898 w 526297"/>
                    <a:gd name="connsiteY35" fmla="*/ 621 h 4381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6297" h="438150">
                      <a:moveTo>
                        <a:pt x="483573" y="133971"/>
                      </a:moveTo>
                      <a:cubicBezTo>
                        <a:pt x="507957" y="133971"/>
                        <a:pt x="527674" y="153688"/>
                        <a:pt x="527674" y="178072"/>
                      </a:cubicBezTo>
                      <a:cubicBezTo>
                        <a:pt x="527674" y="179215"/>
                        <a:pt x="527674" y="180358"/>
                        <a:pt x="527579" y="181501"/>
                      </a:cubicBezTo>
                      <a:lnTo>
                        <a:pt x="514244" y="355237"/>
                      </a:lnTo>
                      <a:cubicBezTo>
                        <a:pt x="513101" y="370096"/>
                        <a:pt x="500718" y="381621"/>
                        <a:pt x="485764" y="381621"/>
                      </a:cubicBezTo>
                      <a:lnTo>
                        <a:pt x="454998" y="381621"/>
                      </a:lnTo>
                      <a:lnTo>
                        <a:pt x="454998" y="438771"/>
                      </a:lnTo>
                      <a:lnTo>
                        <a:pt x="435948" y="438771"/>
                      </a:lnTo>
                      <a:lnTo>
                        <a:pt x="435948" y="381621"/>
                      </a:lnTo>
                      <a:lnTo>
                        <a:pt x="93048" y="381621"/>
                      </a:lnTo>
                      <a:lnTo>
                        <a:pt x="93048" y="438771"/>
                      </a:lnTo>
                      <a:lnTo>
                        <a:pt x="73998" y="438771"/>
                      </a:lnTo>
                      <a:lnTo>
                        <a:pt x="73998" y="381621"/>
                      </a:lnTo>
                      <a:lnTo>
                        <a:pt x="43328" y="381621"/>
                      </a:lnTo>
                      <a:cubicBezTo>
                        <a:pt x="28373" y="381621"/>
                        <a:pt x="15991" y="370096"/>
                        <a:pt x="14848" y="355237"/>
                      </a:cubicBezTo>
                      <a:lnTo>
                        <a:pt x="1513" y="181501"/>
                      </a:lnTo>
                      <a:cubicBezTo>
                        <a:pt x="-392" y="157212"/>
                        <a:pt x="17801" y="135971"/>
                        <a:pt x="42089" y="134162"/>
                      </a:cubicBezTo>
                      <a:cubicBezTo>
                        <a:pt x="43232" y="134066"/>
                        <a:pt x="44375" y="134066"/>
                        <a:pt x="45518" y="134066"/>
                      </a:cubicBezTo>
                      <a:cubicBezTo>
                        <a:pt x="73141" y="134066"/>
                        <a:pt x="96858" y="153688"/>
                        <a:pt x="101906" y="180834"/>
                      </a:cubicBezTo>
                      <a:lnTo>
                        <a:pt x="121623" y="286371"/>
                      </a:lnTo>
                      <a:lnTo>
                        <a:pt x="407373" y="286371"/>
                      </a:lnTo>
                      <a:lnTo>
                        <a:pt x="427185" y="180739"/>
                      </a:lnTo>
                      <a:cubicBezTo>
                        <a:pt x="432233" y="153592"/>
                        <a:pt x="455951" y="133971"/>
                        <a:pt x="483573" y="133971"/>
                      </a:cubicBezTo>
                      <a:close/>
                      <a:moveTo>
                        <a:pt x="416898" y="621"/>
                      </a:moveTo>
                      <a:cubicBezTo>
                        <a:pt x="453760" y="621"/>
                        <a:pt x="483573" y="30434"/>
                        <a:pt x="483573" y="67296"/>
                      </a:cubicBezTo>
                      <a:lnTo>
                        <a:pt x="483573" y="115397"/>
                      </a:lnTo>
                      <a:cubicBezTo>
                        <a:pt x="481192" y="115112"/>
                        <a:pt x="478811" y="114921"/>
                        <a:pt x="476429" y="114921"/>
                      </a:cubicBezTo>
                      <a:cubicBezTo>
                        <a:pt x="445473" y="114921"/>
                        <a:pt x="418803" y="136448"/>
                        <a:pt x="412040" y="166451"/>
                      </a:cubicBezTo>
                      <a:lnTo>
                        <a:pt x="411564" y="168737"/>
                      </a:lnTo>
                      <a:lnTo>
                        <a:pt x="393086" y="267321"/>
                      </a:lnTo>
                      <a:lnTo>
                        <a:pt x="135911" y="267321"/>
                      </a:lnTo>
                      <a:lnTo>
                        <a:pt x="117432" y="168737"/>
                      </a:lnTo>
                      <a:cubicBezTo>
                        <a:pt x="111622" y="137495"/>
                        <a:pt x="84285" y="114921"/>
                        <a:pt x="52567" y="114921"/>
                      </a:cubicBezTo>
                      <a:lnTo>
                        <a:pt x="54948" y="67296"/>
                      </a:lnTo>
                      <a:cubicBezTo>
                        <a:pt x="54948" y="30434"/>
                        <a:pt x="84761" y="621"/>
                        <a:pt x="121623" y="621"/>
                      </a:cubicBezTo>
                      <a:lnTo>
                        <a:pt x="416898" y="621"/>
                      </a:ln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73" name="Group 72">
              <a:extLst>
                <a:ext uri="{FF2B5EF4-FFF2-40B4-BE49-F238E27FC236}">
                  <a16:creationId xmlns:a16="http://schemas.microsoft.com/office/drawing/2014/main" id="{40865196-EE6D-4E34-A1DC-C08195711396}"/>
                </a:ext>
              </a:extLst>
            </p:cNvPr>
            <p:cNvGrpSpPr/>
            <p:nvPr/>
          </p:nvGrpSpPr>
          <p:grpSpPr>
            <a:xfrm>
              <a:off x="6096000" y="4721531"/>
              <a:ext cx="1130122" cy="1130119"/>
              <a:chOff x="8611831" y="4804787"/>
              <a:chExt cx="900002" cy="900000"/>
            </a:xfrm>
          </p:grpSpPr>
          <p:sp>
            <p:nvSpPr>
              <p:cNvPr id="74" name="Oval 73">
                <a:extLst>
                  <a:ext uri="{FF2B5EF4-FFF2-40B4-BE49-F238E27FC236}">
                    <a16:creationId xmlns:a16="http://schemas.microsoft.com/office/drawing/2014/main" id="{165272C0-EAFB-4709-8D2A-A520960860F4}"/>
                  </a:ext>
                </a:extLst>
              </p:cNvPr>
              <p:cNvSpPr/>
              <p:nvPr/>
            </p:nvSpPr>
            <p:spPr>
              <a:xfrm>
                <a:off x="8611831" y="4804787"/>
                <a:ext cx="900002" cy="900000"/>
              </a:xfrm>
              <a:prstGeom prst="ellipse">
                <a:avLst/>
              </a:prstGeom>
              <a:solidFill>
                <a:schemeClr val="tx1">
                  <a:lumMod val="50000"/>
                  <a:lumOff val="5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nvGrpSpPr>
              <p:cNvPr id="75" name="Group 74">
                <a:extLst>
                  <a:ext uri="{FF2B5EF4-FFF2-40B4-BE49-F238E27FC236}">
                    <a16:creationId xmlns:a16="http://schemas.microsoft.com/office/drawing/2014/main" id="{777B0561-6434-4320-A74B-42D1137E26E5}"/>
                  </a:ext>
                </a:extLst>
              </p:cNvPr>
              <p:cNvGrpSpPr/>
              <p:nvPr/>
            </p:nvGrpSpPr>
            <p:grpSpPr>
              <a:xfrm>
                <a:off x="8791837" y="4984787"/>
                <a:ext cx="540001" cy="540000"/>
                <a:chOff x="5101620" y="1637616"/>
                <a:chExt cx="444222" cy="444220"/>
              </a:xfrm>
            </p:grpSpPr>
            <p:sp>
              <p:nvSpPr>
                <p:cNvPr id="76" name="Oval 75">
                  <a:extLst>
                    <a:ext uri="{FF2B5EF4-FFF2-40B4-BE49-F238E27FC236}">
                      <a16:creationId xmlns:a16="http://schemas.microsoft.com/office/drawing/2014/main" id="{BA25A48C-5022-479E-9FE1-9A9DF776BACF}"/>
                    </a:ext>
                  </a:extLst>
                </p:cNvPr>
                <p:cNvSpPr/>
                <p:nvPr/>
              </p:nvSpPr>
              <p:spPr>
                <a:xfrm>
                  <a:off x="5101620" y="1637616"/>
                  <a:ext cx="444222" cy="444220"/>
                </a:xfrm>
                <a:prstGeom prst="ellipse">
                  <a:avLst/>
                </a:prstGeom>
                <a:gradFill>
                  <a:gsLst>
                    <a:gs pos="0">
                      <a:schemeClr val="accent6">
                        <a:lumMod val="60000"/>
                        <a:lumOff val="40000"/>
                      </a:schemeClr>
                    </a:gs>
                    <a:gs pos="60000">
                      <a:schemeClr val="accent6"/>
                    </a:gs>
                  </a:gsLst>
                  <a:lin ang="2700000" scaled="0"/>
                </a:gradFill>
                <a:ln w="57150" cap="rnd">
                  <a:noFill/>
                  <a:prstDash val="solid"/>
                  <a:round/>
                </a:ln>
                <a:effectLst>
                  <a:outerShdw blurRad="76200" dist="50800" dir="5400000" algn="ctr" rotWithShape="0">
                    <a:schemeClr val="accent6">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1000" b="1">
                    <a:solidFill>
                      <a:srgbClr val="FFFFFF"/>
                    </a:solidFill>
                  </a:endParaRPr>
                </a:p>
              </p:txBody>
            </p:sp>
            <p:sp>
              <p:nvSpPr>
                <p:cNvPr id="77" name="Freeform: Shape 76">
                  <a:extLst>
                    <a:ext uri="{FF2B5EF4-FFF2-40B4-BE49-F238E27FC236}">
                      <a16:creationId xmlns:a16="http://schemas.microsoft.com/office/drawing/2014/main" id="{6023F662-9EFE-49BC-A7B9-4B1FDA4BB8FA}"/>
                    </a:ext>
                  </a:extLst>
                </p:cNvPr>
                <p:cNvSpPr/>
                <p:nvPr/>
              </p:nvSpPr>
              <p:spPr bwMode="auto">
                <a:xfrm>
                  <a:off x="5239304" y="1756946"/>
                  <a:ext cx="168853" cy="205561"/>
                </a:xfrm>
                <a:custGeom>
                  <a:gdLst>
                    <a:gd name="connsiteX0" fmla="*/ 283816 w 438150"/>
                    <a:gd name="connsiteY0" fmla="*/ 621 h 533400"/>
                    <a:gd name="connsiteX1" fmla="*/ 286102 w 438150"/>
                    <a:gd name="connsiteY1" fmla="*/ 716 h 533400"/>
                    <a:gd name="connsiteX2" fmla="*/ 286102 w 438150"/>
                    <a:gd name="connsiteY2" fmla="*/ 124446 h 533400"/>
                    <a:gd name="connsiteX3" fmla="*/ 286197 w 438150"/>
                    <a:gd name="connsiteY3" fmla="*/ 126160 h 533400"/>
                    <a:gd name="connsiteX4" fmla="*/ 314677 w 438150"/>
                    <a:gd name="connsiteY4" fmla="*/ 153021 h 533400"/>
                    <a:gd name="connsiteX5" fmla="*/ 314677 w 438150"/>
                    <a:gd name="connsiteY5" fmla="*/ 153021 h 533400"/>
                    <a:gd name="connsiteX6" fmla="*/ 438407 w 438150"/>
                    <a:gd name="connsiteY6" fmla="*/ 153021 h 533400"/>
                    <a:gd name="connsiteX7" fmla="*/ 438502 w 438150"/>
                    <a:gd name="connsiteY7" fmla="*/ 155307 h 533400"/>
                    <a:gd name="connsiteX8" fmla="*/ 438502 w 438150"/>
                    <a:gd name="connsiteY8" fmla="*/ 505446 h 533400"/>
                    <a:gd name="connsiteX9" fmla="*/ 409927 w 438150"/>
                    <a:gd name="connsiteY9" fmla="*/ 534021 h 533400"/>
                    <a:gd name="connsiteX10" fmla="*/ 28927 w 438150"/>
                    <a:gd name="connsiteY10" fmla="*/ 534021 h 533400"/>
                    <a:gd name="connsiteX11" fmla="*/ 352 w 438150"/>
                    <a:gd name="connsiteY11" fmla="*/ 505446 h 533400"/>
                    <a:gd name="connsiteX12" fmla="*/ 352 w 438150"/>
                    <a:gd name="connsiteY12" fmla="*/ 29196 h 533400"/>
                    <a:gd name="connsiteX13" fmla="*/ 28927 w 438150"/>
                    <a:gd name="connsiteY13" fmla="*/ 621 h 533400"/>
                    <a:gd name="connsiteX14" fmla="*/ 283816 w 438150"/>
                    <a:gd name="connsiteY14" fmla="*/ 621 h 533400"/>
                    <a:gd name="connsiteX15" fmla="*/ 248002 w 438150"/>
                    <a:gd name="connsiteY15" fmla="*/ 200646 h 533400"/>
                    <a:gd name="connsiteX16" fmla="*/ 152752 w 438150"/>
                    <a:gd name="connsiteY16" fmla="*/ 200646 h 533400"/>
                    <a:gd name="connsiteX17" fmla="*/ 152752 w 438150"/>
                    <a:gd name="connsiteY17" fmla="*/ 410196 h 533400"/>
                    <a:gd name="connsiteX18" fmla="*/ 171802 w 438150"/>
                    <a:gd name="connsiteY18" fmla="*/ 410196 h 533400"/>
                    <a:gd name="connsiteX19" fmla="*/ 171802 w 438150"/>
                    <a:gd name="connsiteY19" fmla="*/ 314946 h 533400"/>
                    <a:gd name="connsiteX20" fmla="*/ 248002 w 438150"/>
                    <a:gd name="connsiteY20" fmla="*/ 314946 h 533400"/>
                    <a:gd name="connsiteX21" fmla="*/ 250098 w 438150"/>
                    <a:gd name="connsiteY21" fmla="*/ 314946 h 533400"/>
                    <a:gd name="connsiteX22" fmla="*/ 305152 w 438150"/>
                    <a:gd name="connsiteY22" fmla="*/ 257796 h 533400"/>
                    <a:gd name="connsiteX23" fmla="*/ 248002 w 438150"/>
                    <a:gd name="connsiteY23" fmla="*/ 200646 h 533400"/>
                    <a:gd name="connsiteX24" fmla="*/ 248002 w 438150"/>
                    <a:gd name="connsiteY24" fmla="*/ 200646 h 533400"/>
                    <a:gd name="connsiteX25" fmla="*/ 248002 w 438150"/>
                    <a:gd name="connsiteY25" fmla="*/ 219696 h 533400"/>
                    <a:gd name="connsiteX26" fmla="*/ 286102 w 438150"/>
                    <a:gd name="connsiteY26" fmla="*/ 257796 h 533400"/>
                    <a:gd name="connsiteX27" fmla="*/ 248002 w 438150"/>
                    <a:gd name="connsiteY27" fmla="*/ 295896 h 533400"/>
                    <a:gd name="connsiteX28" fmla="*/ 248002 w 438150"/>
                    <a:gd name="connsiteY28" fmla="*/ 295896 h 533400"/>
                    <a:gd name="connsiteX29" fmla="*/ 171802 w 438150"/>
                    <a:gd name="connsiteY29" fmla="*/ 295896 h 533400"/>
                    <a:gd name="connsiteX30" fmla="*/ 171802 w 438150"/>
                    <a:gd name="connsiteY30" fmla="*/ 219696 h 533400"/>
                    <a:gd name="connsiteX31" fmla="*/ 248002 w 438150"/>
                    <a:gd name="connsiteY31" fmla="*/ 219696 h 533400"/>
                    <a:gd name="connsiteX32" fmla="*/ 428977 w 438150"/>
                    <a:gd name="connsiteY32" fmla="*/ 133971 h 533400"/>
                    <a:gd name="connsiteX33" fmla="*/ 314677 w 438150"/>
                    <a:gd name="connsiteY33" fmla="*/ 133971 h 533400"/>
                    <a:gd name="connsiteX34" fmla="*/ 313534 w 438150"/>
                    <a:gd name="connsiteY34" fmla="*/ 133876 h 533400"/>
                    <a:gd name="connsiteX35" fmla="*/ 305152 w 438150"/>
                    <a:gd name="connsiteY35" fmla="*/ 124446 h 533400"/>
                    <a:gd name="connsiteX36" fmla="*/ 305152 w 438150"/>
                    <a:gd name="connsiteY36" fmla="*/ 124446 h 533400"/>
                    <a:gd name="connsiteX37" fmla="*/ 305152 w 438150"/>
                    <a:gd name="connsiteY37" fmla="*/ 10146 h 533400"/>
                    <a:gd name="connsiteX38" fmla="*/ 428977 w 438150"/>
                    <a:gd name="connsiteY38" fmla="*/ 133971 h 533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38150" h="533400">
                      <a:moveTo>
                        <a:pt x="283816" y="621"/>
                      </a:moveTo>
                      <a:cubicBezTo>
                        <a:pt x="284578" y="621"/>
                        <a:pt x="285340" y="621"/>
                        <a:pt x="286102" y="716"/>
                      </a:cubicBezTo>
                      <a:lnTo>
                        <a:pt x="286102" y="124446"/>
                      </a:lnTo>
                      <a:lnTo>
                        <a:pt x="286197" y="126160"/>
                      </a:lnTo>
                      <a:cubicBezTo>
                        <a:pt x="287055" y="141115"/>
                        <a:pt x="299532" y="153021"/>
                        <a:pt x="314677" y="153021"/>
                      </a:cubicBezTo>
                      <a:lnTo>
                        <a:pt x="314677" y="153021"/>
                      </a:lnTo>
                      <a:lnTo>
                        <a:pt x="438407" y="153021"/>
                      </a:lnTo>
                      <a:cubicBezTo>
                        <a:pt x="438502" y="153783"/>
                        <a:pt x="438502" y="154545"/>
                        <a:pt x="438502" y="155307"/>
                      </a:cubicBezTo>
                      <a:lnTo>
                        <a:pt x="438502" y="505446"/>
                      </a:lnTo>
                      <a:cubicBezTo>
                        <a:pt x="438502" y="521257"/>
                        <a:pt x="425739" y="534021"/>
                        <a:pt x="409927" y="534021"/>
                      </a:cubicBezTo>
                      <a:lnTo>
                        <a:pt x="28927" y="534021"/>
                      </a:lnTo>
                      <a:cubicBezTo>
                        <a:pt x="13115" y="534021"/>
                        <a:pt x="352" y="521257"/>
                        <a:pt x="352" y="505446"/>
                      </a:cubicBezTo>
                      <a:lnTo>
                        <a:pt x="352" y="29196"/>
                      </a:lnTo>
                      <a:cubicBezTo>
                        <a:pt x="352" y="13385"/>
                        <a:pt x="13115" y="621"/>
                        <a:pt x="28927" y="621"/>
                      </a:cubicBezTo>
                      <a:lnTo>
                        <a:pt x="283816" y="621"/>
                      </a:lnTo>
                      <a:close/>
                      <a:moveTo>
                        <a:pt x="248002" y="200646"/>
                      </a:moveTo>
                      <a:lnTo>
                        <a:pt x="152752" y="200646"/>
                      </a:lnTo>
                      <a:lnTo>
                        <a:pt x="152752" y="410196"/>
                      </a:lnTo>
                      <a:lnTo>
                        <a:pt x="171802" y="410196"/>
                      </a:lnTo>
                      <a:lnTo>
                        <a:pt x="171802" y="314946"/>
                      </a:lnTo>
                      <a:lnTo>
                        <a:pt x="248002" y="314946"/>
                      </a:lnTo>
                      <a:lnTo>
                        <a:pt x="250098" y="314946"/>
                      </a:lnTo>
                      <a:cubicBezTo>
                        <a:pt x="280673" y="313803"/>
                        <a:pt x="305152" y="288657"/>
                        <a:pt x="305152" y="257796"/>
                      </a:cubicBezTo>
                      <a:cubicBezTo>
                        <a:pt x="305152" y="226268"/>
                        <a:pt x="279530" y="200646"/>
                        <a:pt x="248002" y="200646"/>
                      </a:cubicBezTo>
                      <a:lnTo>
                        <a:pt x="248002" y="200646"/>
                      </a:lnTo>
                      <a:close/>
                      <a:moveTo>
                        <a:pt x="248002" y="219696"/>
                      </a:moveTo>
                      <a:cubicBezTo>
                        <a:pt x="269052" y="219696"/>
                        <a:pt x="286102" y="236746"/>
                        <a:pt x="286102" y="257796"/>
                      </a:cubicBezTo>
                      <a:cubicBezTo>
                        <a:pt x="286102" y="278846"/>
                        <a:pt x="269052" y="295896"/>
                        <a:pt x="248002" y="295896"/>
                      </a:cubicBezTo>
                      <a:lnTo>
                        <a:pt x="248002" y="295896"/>
                      </a:lnTo>
                      <a:lnTo>
                        <a:pt x="171802" y="295896"/>
                      </a:lnTo>
                      <a:lnTo>
                        <a:pt x="171802" y="219696"/>
                      </a:lnTo>
                      <a:lnTo>
                        <a:pt x="248002" y="219696"/>
                      </a:lnTo>
                      <a:close/>
                      <a:moveTo>
                        <a:pt x="428977" y="133971"/>
                      </a:moveTo>
                      <a:lnTo>
                        <a:pt x="314677" y="133971"/>
                      </a:lnTo>
                      <a:lnTo>
                        <a:pt x="313534" y="133876"/>
                      </a:lnTo>
                      <a:cubicBezTo>
                        <a:pt x="308772" y="133304"/>
                        <a:pt x="305152" y="129304"/>
                        <a:pt x="305152" y="124446"/>
                      </a:cubicBezTo>
                      <a:lnTo>
                        <a:pt x="305152" y="124446"/>
                      </a:lnTo>
                      <a:lnTo>
                        <a:pt x="305152" y="10146"/>
                      </a:lnTo>
                      <a:lnTo>
                        <a:pt x="428977" y="133971"/>
                      </a:lnTo>
                      <a:close/>
                    </a:path>
                  </a:pathLst>
                </a:custGeom>
                <a:solidFill>
                  <a:srgbClr val="FFFFFF"/>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16" name="TextBox 115">
              <a:extLst>
                <a:ext uri="{FF2B5EF4-FFF2-40B4-BE49-F238E27FC236}">
                  <a16:creationId xmlns:a16="http://schemas.microsoft.com/office/drawing/2014/main" id="{5100D7F0-C4B1-43A7-BE72-928687C85668}"/>
                </a:ext>
              </a:extLst>
            </p:cNvPr>
            <p:cNvSpPr txBox="1"/>
            <p:nvPr/>
          </p:nvSpPr>
          <p:spPr>
            <a:xfrm>
              <a:off x="673100" y="1236380"/>
              <a:ext cx="5036324" cy="46166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00000"/>
                </a:lnSpc>
                <a:spcBef>
                  <a:spcPct val="0"/>
                </a:spcBef>
                <a:spcAft>
                  <a:spcPct val="0"/>
                </a:spcAft>
                <a:buClrTx/>
                <a:buSzPct val="25000"/>
                <a:buFontTx/>
                <a:buNone/>
                <a:defRPr/>
              </a:pPr>
              <a:r>
                <a:rPr kumimoji="0" lang="zh-CN" altLang="en-US" sz="2400" b="1" i="0" u="none" strike="noStrike" kern="1200" cap="none" spc="0" normalizeH="0" baseline="0" noProof="0">
                  <a:solidFill>
                    <a:schemeClr val="tx1"/>
                  </a:solidFill>
                </a:rPr>
                <a:t>农业生产的技术创新</a:t>
              </a:r>
            </a:p>
          </p:txBody>
        </p:sp>
      </p:grpSp>
      <p:sp>
        <p:nvSpPr>
          <p:cNvPr id="118" name="Title 117"/>
          <p:cNvSpPr>
            <a:spLocks noGrp="1"/>
          </p:cNvSpPr>
          <p:nvPr>
            <p:ph type="title"/>
          </p:nvPr>
        </p:nvSpPr>
        <p:spPr/>
        <p:txBody>
          <a:bodyPr wrap="square">
            <a:normAutofit/>
          </a:bodyPr>
          <a:lstStyle/>
          <a:p>
            <a:pPr lvl="0"/>
            <a:r>
              <a:t>2.2 农业生产创新</a:t>
            </a:r>
          </a:p>
        </p:txBody>
      </p:sp>
    </p:spTree>
    <p:custDataLst>
      <p:tags r:id="rId2"/>
    </p:custDataLst>
    <p:extLst>
      <p:ext uri="{BB962C8B-B14F-4D97-AF65-F5344CB8AC3E}">
        <p14:creationId xmlns:p14="http://schemas.microsoft.com/office/powerpoint/2010/main" val="44840531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1">
            <a:extLst>
              <a:ext uri="{FF2B5EF4-FFF2-40B4-BE49-F238E27FC236}">
                <a16:creationId xmlns:a16="http://schemas.microsoft.com/office/drawing/2014/main" id="{37A459F2-924A-9191-E6C0-2469BA394D2C}"/>
              </a:ext>
            </a:extLst>
          </p:cNvPr>
          <p:cNvGrpSpPr/>
          <p:nvPr/>
        </p:nvGrpSpPr>
        <p:grpSpPr>
          <a:xfrm>
            <a:off x="660400" y="1150680"/>
            <a:ext cx="10853737" cy="4123240"/>
            <a:chOff x="660400" y="1150680"/>
            <a:chExt cx="10853737" cy="4123240"/>
          </a:xfrm>
        </p:grpSpPr>
        <p:sp>
          <p:nvSpPr>
            <p:cNvPr id="28" name="TextBox 27">
              <a:extLst>
                <a:ext uri="{FF2B5EF4-FFF2-40B4-BE49-F238E27FC236}">
                  <a16:creationId xmlns:a16="http://schemas.microsoft.com/office/drawing/2014/main" id="{5C14BB3F-F223-2F47-EA50-EBFB56B876E7}"/>
                </a:ext>
              </a:extLst>
            </p:cNvPr>
            <p:cNvSpPr txBox="1"/>
            <p:nvPr/>
          </p:nvSpPr>
          <p:spPr>
            <a:xfrm>
              <a:off x="665163" y="1150680"/>
              <a:ext cx="10848974" cy="46166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a:solidFill>
                    <a:schemeClr val="tx1"/>
                  </a:solidFill>
                </a:rPr>
                <a:t>基因工程应用</a:t>
              </a:r>
            </a:p>
          </p:txBody>
        </p:sp>
        <p:grpSp>
          <p:nvGrpSpPr>
            <p:cNvPr id="45" name="Group 44">
              <a:extLst>
                <a:ext uri="{FF2B5EF4-FFF2-40B4-BE49-F238E27FC236}">
                  <a16:creationId xmlns:a16="http://schemas.microsoft.com/office/drawing/2014/main" id="{0C698B0A-9A33-8ECF-CCAB-59629F1670D2}"/>
                </a:ext>
              </a:extLst>
            </p:cNvPr>
            <p:cNvGrpSpPr/>
            <p:nvPr/>
          </p:nvGrpSpPr>
          <p:grpSpPr>
            <a:xfrm>
              <a:off x="4449958" y="2792161"/>
              <a:ext cx="2560196" cy="2481759"/>
              <a:chOff x="4449958" y="2792161"/>
              <a:chExt cx="2560196" cy="2481759"/>
            </a:xfrm>
          </p:grpSpPr>
          <p:sp>
            <p:nvSpPr>
              <p:cNvPr id="30" name="Oval 29">
                <a:extLst>
                  <a:ext uri="{FF2B5EF4-FFF2-40B4-BE49-F238E27FC236}">
                    <a16:creationId xmlns:a16="http://schemas.microsoft.com/office/drawing/2014/main" id="{8303F8AC-5649-34C5-B32C-4F7903762C4A}"/>
                  </a:ext>
                </a:extLst>
              </p:cNvPr>
              <p:cNvSpPr/>
              <p:nvPr/>
            </p:nvSpPr>
            <p:spPr bwMode="auto">
              <a:xfrm>
                <a:off x="5172056" y="2792161"/>
                <a:ext cx="1116000" cy="1116000"/>
              </a:xfrm>
              <a:prstGeom prst="ellipse">
                <a:avLst/>
              </a:prstGeom>
              <a:gradFill>
                <a:gsLst>
                  <a:gs pos="0">
                    <a:schemeClr val="accent3">
                      <a:lumMod val="60000"/>
                      <a:lumOff val="40000"/>
                    </a:schemeClr>
                  </a:gs>
                  <a:gs pos="60000">
                    <a:schemeClr val="accent3"/>
                  </a:gs>
                </a:gsLst>
                <a:lin ang="2700000" scaled="0"/>
              </a:gradFill>
              <a:ln w="57150" cap="rnd">
                <a:noFill/>
                <a:prstDash val="solid"/>
                <a:round/>
              </a:ln>
              <a:effectLst>
                <a:outerShdw blurRad="50800" dist="50800" dir="5400000" algn="ctr" rotWithShape="0">
                  <a:schemeClr val="accent3">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1200" b="1">
                  <a:solidFill>
                    <a:schemeClr val="tx1">
                      <a:lumMod val="10000"/>
                      <a:lumOff val="90000"/>
                    </a:schemeClr>
                  </a:solidFill>
                </a:endParaRPr>
              </a:p>
            </p:txBody>
          </p:sp>
          <p:sp>
            <p:nvSpPr>
              <p:cNvPr id="31" name="Rectangle 30">
                <a:extLst>
                  <a:ext uri="{FF2B5EF4-FFF2-40B4-BE49-F238E27FC236}">
                    <a16:creationId xmlns:a16="http://schemas.microsoft.com/office/drawing/2014/main" id="{BF2259BA-BFC9-3E59-C4E6-C928DD19EC00}"/>
                  </a:ext>
                </a:extLst>
              </p:cNvPr>
              <p:cNvSpPr/>
              <p:nvPr/>
            </p:nvSpPr>
            <p:spPr>
              <a:xfrm>
                <a:off x="4730414" y="4325286"/>
                <a:ext cx="1999285"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kumimoji="1" lang="zh-CN" altLang="en-US" sz="1600" b="1">
                    <a:solidFill>
                      <a:schemeClr val="tx1"/>
                    </a:solidFill>
                  </a:rPr>
                  <a:t>基因表达调控</a:t>
                </a:r>
              </a:p>
            </p:txBody>
          </p:sp>
          <p:sp>
            <p:nvSpPr>
              <p:cNvPr id="32" name="Rectangle 31">
                <a:extLst>
                  <a:ext uri="{FF2B5EF4-FFF2-40B4-BE49-F238E27FC236}">
                    <a16:creationId xmlns:a16="http://schemas.microsoft.com/office/drawing/2014/main" id="{95119895-7705-ED26-DBA3-AA7AA9136A3E}"/>
                  </a:ext>
                </a:extLst>
              </p:cNvPr>
              <p:cNvSpPr/>
              <p:nvPr/>
            </p:nvSpPr>
            <p:spPr>
              <a:xfrm>
                <a:off x="4449958" y="4757497"/>
                <a:ext cx="2560196" cy="5164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20000"/>
                  </a:lnSpc>
                </a:pPr>
                <a:r>
                  <a:rPr kumimoji="1" lang="zh-CN" altLang="en-US" sz="1200">
                    <a:solidFill>
                      <a:schemeClr val="tx1"/>
                    </a:solidFill>
                  </a:rPr>
                  <a:t>调控植物基因表达，提高抗病虫害能力</a:t>
                </a:r>
                <a:endParaRPr kumimoji="1" lang="en-US" altLang="zh-CN" sz="1000">
                  <a:solidFill>
                    <a:schemeClr val="tx1"/>
                  </a:solidFill>
                </a:endParaRPr>
              </a:p>
            </p:txBody>
          </p:sp>
          <p:sp>
            <p:nvSpPr>
              <p:cNvPr id="33" name="Rectangle 32">
                <a:extLst>
                  <a:ext uri="{FF2B5EF4-FFF2-40B4-BE49-F238E27FC236}">
                    <a16:creationId xmlns:a16="http://schemas.microsoft.com/office/drawing/2014/main" id="{9FF5B3B9-DEB3-78CB-E13A-F694A8249C40}"/>
                  </a:ext>
                </a:extLst>
              </p:cNvPr>
              <p:cNvSpPr/>
              <p:nvPr/>
            </p:nvSpPr>
            <p:spPr>
              <a:xfrm>
                <a:off x="5466202" y="3119329"/>
                <a:ext cx="527709" cy="4616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kumimoji="1" lang="en-US" altLang="zh-CN" sz="2400" b="1">
                    <a:solidFill>
                      <a:schemeClr val="bg1"/>
                    </a:solidFill>
                  </a:rPr>
                  <a:t>02</a:t>
                </a:r>
              </a:p>
            </p:txBody>
          </p:sp>
        </p:grpSp>
        <p:grpSp>
          <p:nvGrpSpPr>
            <p:cNvPr id="44" name="Group 43">
              <a:extLst>
                <a:ext uri="{FF2B5EF4-FFF2-40B4-BE49-F238E27FC236}">
                  <a16:creationId xmlns:a16="http://schemas.microsoft.com/office/drawing/2014/main" id="{15221F08-204E-AED0-10B2-E265991BDD72}"/>
                </a:ext>
              </a:extLst>
            </p:cNvPr>
            <p:cNvGrpSpPr/>
            <p:nvPr/>
          </p:nvGrpSpPr>
          <p:grpSpPr>
            <a:xfrm>
              <a:off x="660400" y="2792161"/>
              <a:ext cx="2560196" cy="2481759"/>
              <a:chOff x="660400" y="2792161"/>
              <a:chExt cx="2560196" cy="2481759"/>
            </a:xfrm>
          </p:grpSpPr>
          <p:sp>
            <p:nvSpPr>
              <p:cNvPr id="35" name="Oval 34">
                <a:extLst>
                  <a:ext uri="{FF2B5EF4-FFF2-40B4-BE49-F238E27FC236}">
                    <a16:creationId xmlns:a16="http://schemas.microsoft.com/office/drawing/2014/main" id="{C09E0C64-61D7-64AA-0A36-82E0C816D3E5}"/>
                  </a:ext>
                </a:extLst>
              </p:cNvPr>
              <p:cNvSpPr/>
              <p:nvPr/>
            </p:nvSpPr>
            <p:spPr bwMode="auto">
              <a:xfrm>
                <a:off x="1382498" y="2792161"/>
                <a:ext cx="1116000" cy="1116000"/>
              </a:xfrm>
              <a:prstGeom prst="ellipse">
                <a:avLst/>
              </a:prstGeom>
              <a:gradFill>
                <a:gsLst>
                  <a:gs pos="0">
                    <a:schemeClr val="accent1">
                      <a:lumMod val="60000"/>
                      <a:lumOff val="40000"/>
                    </a:schemeClr>
                  </a:gs>
                  <a:gs pos="60000">
                    <a:schemeClr val="accent1"/>
                  </a:gs>
                </a:gsLst>
                <a:lin ang="2700000" scaled="0"/>
              </a:gradFill>
              <a:ln w="57150" cap="rnd">
                <a:noFill/>
                <a:prstDash val="solid"/>
                <a:round/>
              </a:ln>
              <a:effectLst>
                <a:outerShdw blurRad="508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1200" b="1">
                  <a:solidFill>
                    <a:schemeClr val="tx1">
                      <a:lumMod val="10000"/>
                      <a:lumOff val="90000"/>
                    </a:schemeClr>
                  </a:solidFill>
                </a:endParaRPr>
              </a:p>
            </p:txBody>
          </p:sp>
          <p:sp>
            <p:nvSpPr>
              <p:cNvPr id="36" name="Rectangle 35">
                <a:extLst>
                  <a:ext uri="{FF2B5EF4-FFF2-40B4-BE49-F238E27FC236}">
                    <a16:creationId xmlns:a16="http://schemas.microsoft.com/office/drawing/2014/main" id="{EACDEF6F-9D83-0CCB-14AB-E06CE421B79A}"/>
                  </a:ext>
                </a:extLst>
              </p:cNvPr>
              <p:cNvSpPr/>
              <p:nvPr/>
            </p:nvSpPr>
            <p:spPr>
              <a:xfrm>
                <a:off x="940856" y="4325286"/>
                <a:ext cx="1999285"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kumimoji="1" lang="zh-CN" altLang="en-US" sz="1600" b="1">
                    <a:solidFill>
                      <a:schemeClr val="tx1"/>
                    </a:solidFill>
                  </a:rPr>
                  <a:t>基因编辑技术</a:t>
                </a:r>
              </a:p>
            </p:txBody>
          </p:sp>
          <p:sp>
            <p:nvSpPr>
              <p:cNvPr id="37" name="Rectangle 36">
                <a:extLst>
                  <a:ext uri="{FF2B5EF4-FFF2-40B4-BE49-F238E27FC236}">
                    <a16:creationId xmlns:a16="http://schemas.microsoft.com/office/drawing/2014/main" id="{5CFFEAC7-1FE6-2790-15D9-5647919914C9}"/>
                  </a:ext>
                </a:extLst>
              </p:cNvPr>
              <p:cNvSpPr/>
              <p:nvPr/>
            </p:nvSpPr>
            <p:spPr>
              <a:xfrm>
                <a:off x="660400" y="4757497"/>
                <a:ext cx="2560196" cy="5164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20000"/>
                  </a:lnSpc>
                </a:pPr>
                <a:r>
                  <a:rPr kumimoji="1" lang="zh-CN" altLang="en-US" sz="1200">
                    <a:solidFill>
                      <a:schemeClr val="tx1"/>
                    </a:solidFill>
                  </a:rPr>
                  <a:t>通过编辑植物基因，增强抗病虫害能力</a:t>
                </a:r>
                <a:endParaRPr kumimoji="1" lang="en-US" altLang="zh-CN" sz="1000">
                  <a:solidFill>
                    <a:schemeClr val="tx1"/>
                  </a:solidFill>
                </a:endParaRPr>
              </a:p>
            </p:txBody>
          </p:sp>
          <p:sp>
            <p:nvSpPr>
              <p:cNvPr id="38" name="Rectangle 37">
                <a:extLst>
                  <a:ext uri="{FF2B5EF4-FFF2-40B4-BE49-F238E27FC236}">
                    <a16:creationId xmlns:a16="http://schemas.microsoft.com/office/drawing/2014/main" id="{6E57710C-FABD-BB94-A773-8BAE7C53201C}"/>
                  </a:ext>
                </a:extLst>
              </p:cNvPr>
              <p:cNvSpPr/>
              <p:nvPr/>
            </p:nvSpPr>
            <p:spPr>
              <a:xfrm>
                <a:off x="1676644" y="3119329"/>
                <a:ext cx="527709" cy="4616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kumimoji="1" lang="en-US" altLang="zh-CN" sz="2400" b="1">
                    <a:solidFill>
                      <a:srgbClr val="FFFFFF"/>
                    </a:solidFill>
                  </a:rPr>
                  <a:t>01</a:t>
                </a:r>
              </a:p>
            </p:txBody>
          </p:sp>
        </p:grpSp>
        <p:grpSp>
          <p:nvGrpSpPr>
            <p:cNvPr id="46" name="Group 45">
              <a:extLst>
                <a:ext uri="{FF2B5EF4-FFF2-40B4-BE49-F238E27FC236}">
                  <a16:creationId xmlns:a16="http://schemas.microsoft.com/office/drawing/2014/main" id="{B32DF5BD-D701-3EA6-096D-08E3D9E20AB8}"/>
                </a:ext>
              </a:extLst>
            </p:cNvPr>
            <p:cNvGrpSpPr/>
            <p:nvPr/>
          </p:nvGrpSpPr>
          <p:grpSpPr>
            <a:xfrm>
              <a:off x="8239517" y="2792161"/>
              <a:ext cx="2560196" cy="2481759"/>
              <a:chOff x="8239517" y="2792161"/>
              <a:chExt cx="2560196" cy="2481759"/>
            </a:xfrm>
          </p:grpSpPr>
          <p:sp>
            <p:nvSpPr>
              <p:cNvPr id="40" name="Oval 39">
                <a:extLst>
                  <a:ext uri="{FF2B5EF4-FFF2-40B4-BE49-F238E27FC236}">
                    <a16:creationId xmlns:a16="http://schemas.microsoft.com/office/drawing/2014/main" id="{85ED2798-9971-4FBF-DB08-17C6CE93ED57}"/>
                  </a:ext>
                </a:extLst>
              </p:cNvPr>
              <p:cNvSpPr/>
              <p:nvPr/>
            </p:nvSpPr>
            <p:spPr bwMode="auto">
              <a:xfrm>
                <a:off x="8961615" y="2792161"/>
                <a:ext cx="1116000" cy="1116000"/>
              </a:xfrm>
              <a:prstGeom prst="ellipse">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508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1200" b="1">
                  <a:solidFill>
                    <a:schemeClr val="tx1">
                      <a:lumMod val="10000"/>
                      <a:lumOff val="90000"/>
                    </a:schemeClr>
                  </a:solidFill>
                </a:endParaRPr>
              </a:p>
            </p:txBody>
          </p:sp>
          <p:sp>
            <p:nvSpPr>
              <p:cNvPr id="41" name="Rectangle 40">
                <a:extLst>
                  <a:ext uri="{FF2B5EF4-FFF2-40B4-BE49-F238E27FC236}">
                    <a16:creationId xmlns:a16="http://schemas.microsoft.com/office/drawing/2014/main" id="{1AD447BA-0A23-4989-1050-58DFF20D189F}"/>
                  </a:ext>
                </a:extLst>
              </p:cNvPr>
              <p:cNvSpPr/>
              <p:nvPr/>
            </p:nvSpPr>
            <p:spPr>
              <a:xfrm>
                <a:off x="8519973" y="4325286"/>
                <a:ext cx="1999285"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00000"/>
                  </a:lnSpc>
                </a:pPr>
                <a:r>
                  <a:rPr kumimoji="1" lang="zh-CN" altLang="en-US" sz="1600" b="1">
                    <a:solidFill>
                      <a:schemeClr val="tx1"/>
                    </a:solidFill>
                  </a:rPr>
                  <a:t>生物农药研发</a:t>
                </a:r>
              </a:p>
            </p:txBody>
          </p:sp>
          <p:sp>
            <p:nvSpPr>
              <p:cNvPr id="42" name="Rectangle 41">
                <a:extLst>
                  <a:ext uri="{FF2B5EF4-FFF2-40B4-BE49-F238E27FC236}">
                    <a16:creationId xmlns:a16="http://schemas.microsoft.com/office/drawing/2014/main" id="{C9092417-77D3-A490-76F0-F1F84C8DC341}"/>
                  </a:ext>
                </a:extLst>
              </p:cNvPr>
              <p:cNvSpPr/>
              <p:nvPr/>
            </p:nvSpPr>
            <p:spPr>
              <a:xfrm>
                <a:off x="8239517" y="4757497"/>
                <a:ext cx="2560196" cy="5164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20000"/>
                  </a:lnSpc>
                </a:pPr>
                <a:r>
                  <a:rPr kumimoji="1" lang="zh-CN" altLang="en-US" sz="1200">
                    <a:solidFill>
                      <a:schemeClr val="tx1"/>
                    </a:solidFill>
                  </a:rPr>
                  <a:t>利用基因工程技术研发更有效的生物农药</a:t>
                </a:r>
                <a:endParaRPr kumimoji="1" lang="en-US" altLang="zh-CN" sz="1000">
                  <a:solidFill>
                    <a:schemeClr val="tx1"/>
                  </a:solidFill>
                </a:endParaRPr>
              </a:p>
            </p:txBody>
          </p:sp>
          <p:sp>
            <p:nvSpPr>
              <p:cNvPr id="43" name="Rectangle 42">
                <a:extLst>
                  <a:ext uri="{FF2B5EF4-FFF2-40B4-BE49-F238E27FC236}">
                    <a16:creationId xmlns:a16="http://schemas.microsoft.com/office/drawing/2014/main" id="{4181F335-E7AB-F8BE-52CF-BD3F9AD85A4D}"/>
                  </a:ext>
                </a:extLst>
              </p:cNvPr>
              <p:cNvSpPr/>
              <p:nvPr/>
            </p:nvSpPr>
            <p:spPr>
              <a:xfrm>
                <a:off x="9255761" y="3154614"/>
                <a:ext cx="527709" cy="4616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kumimoji="1" lang="en-US" altLang="zh-CN" sz="2400" b="1">
                    <a:solidFill>
                      <a:schemeClr val="bg1"/>
                    </a:solidFill>
                  </a:rPr>
                  <a:t>03</a:t>
                </a:r>
              </a:p>
            </p:txBody>
          </p:sp>
        </p:grpSp>
      </p:grpSp>
      <p:sp>
        <p:nvSpPr>
          <p:cNvPr id="48" name="Title 47"/>
          <p:cNvSpPr>
            <a:spLocks noGrp="1"/>
          </p:cNvSpPr>
          <p:nvPr>
            <p:ph type="title"/>
          </p:nvPr>
        </p:nvSpPr>
        <p:spPr/>
        <p:txBody>
          <a:bodyPr wrap="square">
            <a:normAutofit/>
          </a:bodyPr>
          <a:lstStyle/>
          <a:p>
            <a:pPr lvl="0"/>
            <a:r>
              <a:t>2.3 病虫害防治</a:t>
            </a:r>
          </a:p>
        </p:txBody>
      </p:sp>
    </p:spTree>
    <p:custDataLst>
      <p:tags r:id="rId2"/>
    </p:custDataLst>
    <p:extLst>
      <p:ext uri="{BB962C8B-B14F-4D97-AF65-F5344CB8AC3E}">
        <p14:creationId xmlns:p14="http://schemas.microsoft.com/office/powerpoint/2010/main" val="1725622359"/>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itle 4"/>
          <p:cNvSpPr>
            <a:spLocks noGrp="1"/>
          </p:cNvSpPr>
          <p:nvPr>
            <p:ph type="title"/>
          </p:nvPr>
        </p:nvSpPr>
        <p:spPr/>
        <p:txBody>
          <a:bodyPr wrap="square">
            <a:normAutofit/>
          </a:bodyPr>
          <a:lstStyle/>
          <a:p>
            <a:pPr lvl="0"/>
            <a:r>
              <a:t>03.基因工程作物的安全性</a:t>
            </a:r>
          </a:p>
        </p:txBody>
      </p:sp>
      <p:sp>
        <p:nvSpPr>
          <p:cNvPr id="25" name="Text Placeholder 24"/>
          <p:cNvSpPr>
            <a:spLocks noGrp="1"/>
          </p:cNvSpPr>
          <p:nvPr>
            <p:ph type="body" sz="quarter" idx="1"/>
          </p:nvPr>
        </p:nvSpPr>
        <p:spPr/>
        <p:txBody>
          <a:bodyPr wrap="square">
            <a:normAutofit/>
          </a:bodyPr>
          <a:lstStyle/>
          <a:p>
            <a:pPr lvl="0"/>
            <a:r>
              <a:t>基因工程作物的安全性和风险</a:t>
            </a:r>
          </a:p>
        </p:txBody>
      </p:sp>
    </p:spTree>
    <p:custDataLst>
      <p:tags r:id="rId2"/>
    </p:custDataLst>
    <p:extLst>
      <p:ext uri="{BB962C8B-B14F-4D97-AF65-F5344CB8AC3E}">
        <p14:creationId xmlns:p14="http://schemas.microsoft.com/office/powerpoint/2010/main" val="1334772469"/>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5" name="Group 64"/>
          <p:cNvGrpSpPr/>
          <p:nvPr/>
        </p:nvGrpSpPr>
        <p:grpSpPr>
          <a:xfrm>
            <a:off x="0" y="1583092"/>
            <a:ext cx="12192000" cy="4531391"/>
            <a:chOff x="0" y="1583092"/>
            <a:chExt cx="12192000" cy="4531391"/>
          </a:xfrm>
        </p:grpSpPr>
        <p:sp>
          <p:nvSpPr>
            <p:cNvPr id="2" name="Rectangle 1">
              <a:extLst>
                <a:ext uri="{FF2B5EF4-FFF2-40B4-BE49-F238E27FC236}">
                  <a16:creationId xmlns:a16="http://schemas.microsoft.com/office/drawing/2014/main" id="{1C277DE7-3631-41E8-9211-9A1D642A548F}"/>
                </a:ext>
              </a:extLst>
            </p:cNvPr>
            <p:cNvSpPr/>
            <p:nvPr/>
          </p:nvSpPr>
          <p:spPr>
            <a:xfrm>
              <a:off x="0" y="3968685"/>
              <a:ext cx="12192000" cy="2145798"/>
            </a:xfrm>
            <a:prstGeom prst="rect">
              <a:avLst/>
            </a:pr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3" name="Group 2">
              <a:extLst>
                <a:ext uri="{FF2B5EF4-FFF2-40B4-BE49-F238E27FC236}">
                  <a16:creationId xmlns:a16="http://schemas.microsoft.com/office/drawing/2014/main" id="{5FB1AB35-AF6A-4625-A484-82F1742BEAB6}"/>
                </a:ext>
              </a:extLst>
            </p:cNvPr>
            <p:cNvGrpSpPr/>
            <p:nvPr/>
          </p:nvGrpSpPr>
          <p:grpSpPr>
            <a:xfrm>
              <a:off x="1028987" y="1583092"/>
              <a:ext cx="2826576" cy="3830249"/>
              <a:chOff x="4120979" y="1130299"/>
              <a:chExt cx="3950043" cy="5352641"/>
            </a:xfrm>
          </p:grpSpPr>
          <p:grpSp>
            <p:nvGrpSpPr>
              <p:cNvPr id="4" name="Group 3">
                <a:extLst>
                  <a:ext uri="{FF2B5EF4-FFF2-40B4-BE49-F238E27FC236}">
                    <a16:creationId xmlns:a16="http://schemas.microsoft.com/office/drawing/2014/main" id="{F9F2666B-CCE9-4ABC-A505-94785692A625}"/>
                  </a:ext>
                </a:extLst>
              </p:cNvPr>
              <p:cNvGrpSpPr/>
              <p:nvPr/>
            </p:nvGrpSpPr>
            <p:grpSpPr>
              <a:xfrm>
                <a:off x="4120979" y="1130299"/>
                <a:ext cx="3950043" cy="5352641"/>
                <a:chOff x="4120979" y="1130299"/>
                <a:chExt cx="3950043" cy="5352641"/>
              </a:xfrm>
            </p:grpSpPr>
            <p:sp>
              <p:nvSpPr>
                <p:cNvPr id="6" name="Freeform: Shape 5">
                  <a:extLst>
                    <a:ext uri="{FF2B5EF4-FFF2-40B4-BE49-F238E27FC236}">
                      <a16:creationId xmlns:a16="http://schemas.microsoft.com/office/drawing/2014/main" id="{38288998-4301-48CA-8C68-1A750F0B1152}"/>
                    </a:ext>
                  </a:extLst>
                </p:cNvPr>
                <p:cNvSpPr/>
                <p:nvPr/>
              </p:nvSpPr>
              <p:spPr>
                <a:xfrm>
                  <a:off x="4803793" y="1130299"/>
                  <a:ext cx="2578696" cy="5245938"/>
                </a:xfrm>
                <a:custGeom>
                  <a:gdLst>
                    <a:gd name="connsiteX0" fmla="*/ 420624 w 2578696"/>
                    <a:gd name="connsiteY0" fmla="*/ 0 h 5245938"/>
                    <a:gd name="connsiteX1" fmla="*/ 2158325 w 2578696"/>
                    <a:gd name="connsiteY1" fmla="*/ 0 h 5245938"/>
                    <a:gd name="connsiteX2" fmla="*/ 2392416 w 2578696"/>
                    <a:gd name="connsiteY2" fmla="*/ 45748 h 5245938"/>
                    <a:gd name="connsiteX3" fmla="*/ 2532982 w 2578696"/>
                    <a:gd name="connsiteY3" fmla="*/ 186314 h 5245938"/>
                    <a:gd name="connsiteX4" fmla="*/ 2578730 w 2578696"/>
                    <a:gd name="connsiteY4" fmla="*/ 420406 h 5245938"/>
                    <a:gd name="connsiteX5" fmla="*/ 2578730 w 2578696"/>
                    <a:gd name="connsiteY5" fmla="*/ 4825533 h 5245938"/>
                    <a:gd name="connsiteX6" fmla="*/ 2532982 w 2578696"/>
                    <a:gd name="connsiteY6" fmla="*/ 5059625 h 5245938"/>
                    <a:gd name="connsiteX7" fmla="*/ 2392416 w 2578696"/>
                    <a:gd name="connsiteY7" fmla="*/ 5200190 h 5245938"/>
                    <a:gd name="connsiteX8" fmla="*/ 2158325 w 2578696"/>
                    <a:gd name="connsiteY8" fmla="*/ 5245939 h 5245938"/>
                    <a:gd name="connsiteX9" fmla="*/ 420624 w 2578696"/>
                    <a:gd name="connsiteY9" fmla="*/ 5245939 h 5245938"/>
                    <a:gd name="connsiteX10" fmla="*/ 186532 w 2578696"/>
                    <a:gd name="connsiteY10" fmla="*/ 5200190 h 5245938"/>
                    <a:gd name="connsiteX11" fmla="*/ 45967 w 2578696"/>
                    <a:gd name="connsiteY11" fmla="*/ 5059625 h 5245938"/>
                    <a:gd name="connsiteX12" fmla="*/ 34 w 2578696"/>
                    <a:gd name="connsiteY12" fmla="*/ 4825717 h 5245938"/>
                    <a:gd name="connsiteX13" fmla="*/ 34 w 2578696"/>
                    <a:gd name="connsiteY13" fmla="*/ 420590 h 5245938"/>
                    <a:gd name="connsiteX14" fmla="*/ 45782 w 2578696"/>
                    <a:gd name="connsiteY14" fmla="*/ 186498 h 5245938"/>
                    <a:gd name="connsiteX15" fmla="*/ 186348 w 2578696"/>
                    <a:gd name="connsiteY15" fmla="*/ 45933 h 5245938"/>
                    <a:gd name="connsiteX16" fmla="*/ 420624 w 2578696"/>
                    <a:gd name="connsiteY16" fmla="*/ 0 h 52459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78696" h="5245938">
                      <a:moveTo>
                        <a:pt x="420624" y="0"/>
                      </a:moveTo>
                      <a:lnTo>
                        <a:pt x="2158325" y="0"/>
                      </a:lnTo>
                      <a:cubicBezTo>
                        <a:pt x="2267900" y="0"/>
                        <a:pt x="2328774" y="11806"/>
                        <a:pt x="2392416" y="45748"/>
                      </a:cubicBezTo>
                      <a:cubicBezTo>
                        <a:pt x="2452738" y="78031"/>
                        <a:pt x="2500884" y="126177"/>
                        <a:pt x="2532982" y="186314"/>
                      </a:cubicBezTo>
                      <a:cubicBezTo>
                        <a:pt x="2566924" y="249956"/>
                        <a:pt x="2578730" y="310831"/>
                        <a:pt x="2578730" y="420406"/>
                      </a:cubicBezTo>
                      <a:lnTo>
                        <a:pt x="2578730" y="4825533"/>
                      </a:lnTo>
                      <a:cubicBezTo>
                        <a:pt x="2578730" y="4935108"/>
                        <a:pt x="2566924" y="4995983"/>
                        <a:pt x="2532982" y="5059625"/>
                      </a:cubicBezTo>
                      <a:cubicBezTo>
                        <a:pt x="2500700" y="5119946"/>
                        <a:pt x="2452553" y="5168093"/>
                        <a:pt x="2392416" y="5200190"/>
                      </a:cubicBezTo>
                      <a:cubicBezTo>
                        <a:pt x="2328774" y="5234132"/>
                        <a:pt x="2267900" y="5245939"/>
                        <a:pt x="2158325" y="5245939"/>
                      </a:cubicBezTo>
                      <a:lnTo>
                        <a:pt x="420624" y="5245939"/>
                      </a:lnTo>
                      <a:cubicBezTo>
                        <a:pt x="311049" y="5245939"/>
                        <a:pt x="250174" y="5234132"/>
                        <a:pt x="186532" y="5200190"/>
                      </a:cubicBezTo>
                      <a:cubicBezTo>
                        <a:pt x="126211" y="5167908"/>
                        <a:pt x="78065" y="5119761"/>
                        <a:pt x="45967" y="5059625"/>
                      </a:cubicBezTo>
                      <a:cubicBezTo>
                        <a:pt x="11840" y="4996351"/>
                        <a:pt x="34" y="4935292"/>
                        <a:pt x="34" y="4825717"/>
                      </a:cubicBezTo>
                      <a:lnTo>
                        <a:pt x="34" y="420590"/>
                      </a:lnTo>
                      <a:cubicBezTo>
                        <a:pt x="34" y="311015"/>
                        <a:pt x="11840" y="250140"/>
                        <a:pt x="45782" y="186498"/>
                      </a:cubicBezTo>
                      <a:cubicBezTo>
                        <a:pt x="78065" y="126177"/>
                        <a:pt x="126211" y="78031"/>
                        <a:pt x="186348" y="45933"/>
                      </a:cubicBezTo>
                      <a:cubicBezTo>
                        <a:pt x="249990" y="11806"/>
                        <a:pt x="311049" y="0"/>
                        <a:pt x="420624" y="0"/>
                      </a:cubicBezTo>
                      <a:close/>
                    </a:path>
                  </a:pathLst>
                </a:custGeom>
                <a:gradFill>
                  <a:gsLst>
                    <a:gs pos="0">
                      <a:schemeClr val="tx1"/>
                    </a:gs>
                    <a:gs pos="41000">
                      <a:schemeClr val="tx1"/>
                    </a:gs>
                    <a:gs pos="6000">
                      <a:schemeClr val="tx1">
                        <a:lumMod val="75000"/>
                        <a:lumOff val="25000"/>
                      </a:schemeClr>
                    </a:gs>
                    <a:gs pos="11000">
                      <a:schemeClr val="bg1">
                        <a:lumMod val="85000"/>
                      </a:schemeClr>
                    </a:gs>
                    <a:gs pos="100000">
                      <a:schemeClr val="tx1">
                        <a:lumMod val="75000"/>
                        <a:lumOff val="25000"/>
                      </a:schemeClr>
                    </a:gs>
                    <a:gs pos="98000">
                      <a:schemeClr val="tx1">
                        <a:lumMod val="75000"/>
                        <a:lumOff val="25000"/>
                      </a:schemeClr>
                    </a:gs>
                    <a:gs pos="100000">
                      <a:schemeClr val="tx1"/>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7" name="Group 6">
                  <a:extLst>
                    <a:ext uri="{FF2B5EF4-FFF2-40B4-BE49-F238E27FC236}">
                      <a16:creationId xmlns:a16="http://schemas.microsoft.com/office/drawing/2014/main" id="{239F1240-6819-4DD1-9AF9-FEC0E83FB441}"/>
                    </a:ext>
                  </a:extLst>
                </p:cNvPr>
                <p:cNvGrpSpPr/>
                <p:nvPr/>
              </p:nvGrpSpPr>
              <p:grpSpPr>
                <a:xfrm>
                  <a:off x="4822240" y="1145056"/>
                  <a:ext cx="2549181" cy="5216423"/>
                  <a:chOff x="4822240" y="1145056"/>
                  <a:chExt cx="2549181" cy="5216423"/>
                </a:xfrm>
              </p:grpSpPr>
              <p:sp>
                <p:nvSpPr>
                  <p:cNvPr id="57" name="Freeform: Shape 56">
                    <a:extLst>
                      <a:ext uri="{FF2B5EF4-FFF2-40B4-BE49-F238E27FC236}">
                        <a16:creationId xmlns:a16="http://schemas.microsoft.com/office/drawing/2014/main" id="{9294B42E-12D6-494E-A7AB-429620ED6653}"/>
                      </a:ext>
                    </a:extLst>
                  </p:cNvPr>
                  <p:cNvSpPr/>
                  <p:nvPr/>
                </p:nvSpPr>
                <p:spPr>
                  <a:xfrm>
                    <a:off x="4822240" y="1145056"/>
                    <a:ext cx="2549181" cy="5216423"/>
                  </a:xfrm>
                  <a:custGeom>
                    <a:gdLst>
                      <a:gd name="connsiteX0" fmla="*/ 405866 w 2549181"/>
                      <a:gd name="connsiteY0" fmla="*/ 0 h 5216423"/>
                      <a:gd name="connsiteX1" fmla="*/ 2143567 w 2549181"/>
                      <a:gd name="connsiteY1" fmla="*/ 0 h 5216423"/>
                      <a:gd name="connsiteX2" fmla="*/ 2370649 w 2549181"/>
                      <a:gd name="connsiteY2" fmla="*/ 44088 h 5216423"/>
                      <a:gd name="connsiteX3" fmla="*/ 2505127 w 2549181"/>
                      <a:gd name="connsiteY3" fmla="*/ 178566 h 5216423"/>
                      <a:gd name="connsiteX4" fmla="*/ 2549215 w 2549181"/>
                      <a:gd name="connsiteY4" fmla="*/ 405648 h 5216423"/>
                      <a:gd name="connsiteX5" fmla="*/ 2549215 w 2549181"/>
                      <a:gd name="connsiteY5" fmla="*/ 4810775 h 5216423"/>
                      <a:gd name="connsiteX6" fmla="*/ 2505127 w 2549181"/>
                      <a:gd name="connsiteY6" fmla="*/ 5037857 h 5216423"/>
                      <a:gd name="connsiteX7" fmla="*/ 2370649 w 2549181"/>
                      <a:gd name="connsiteY7" fmla="*/ 5172335 h 5216423"/>
                      <a:gd name="connsiteX8" fmla="*/ 2143567 w 2549181"/>
                      <a:gd name="connsiteY8" fmla="*/ 5216423 h 5216423"/>
                      <a:gd name="connsiteX9" fmla="*/ 405866 w 2549181"/>
                      <a:gd name="connsiteY9" fmla="*/ 5216423 h 5216423"/>
                      <a:gd name="connsiteX10" fmla="*/ 178785 w 2549181"/>
                      <a:gd name="connsiteY10" fmla="*/ 5172335 h 5216423"/>
                      <a:gd name="connsiteX11" fmla="*/ 44307 w 2549181"/>
                      <a:gd name="connsiteY11" fmla="*/ 5037857 h 5216423"/>
                      <a:gd name="connsiteX12" fmla="*/ 34 w 2549181"/>
                      <a:gd name="connsiteY12" fmla="*/ 4810960 h 5216423"/>
                      <a:gd name="connsiteX13" fmla="*/ 34 w 2549181"/>
                      <a:gd name="connsiteY13" fmla="*/ 405832 h 5216423"/>
                      <a:gd name="connsiteX14" fmla="*/ 44122 w 2549181"/>
                      <a:gd name="connsiteY14" fmla="*/ 178751 h 5216423"/>
                      <a:gd name="connsiteX15" fmla="*/ 178600 w 2549181"/>
                      <a:gd name="connsiteY15" fmla="*/ 44273 h 5216423"/>
                      <a:gd name="connsiteX16" fmla="*/ 405866 w 2549181"/>
                      <a:gd name="connsiteY16" fmla="*/ 0 h 52164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181" h="5216423">
                        <a:moveTo>
                          <a:pt x="405866" y="0"/>
                        </a:moveTo>
                        <a:lnTo>
                          <a:pt x="2143567" y="0"/>
                        </a:lnTo>
                        <a:cubicBezTo>
                          <a:pt x="2250744" y="0"/>
                          <a:pt x="2309405" y="11253"/>
                          <a:pt x="2370649" y="44088"/>
                        </a:cubicBezTo>
                        <a:cubicBezTo>
                          <a:pt x="2428388" y="74895"/>
                          <a:pt x="2474321" y="121012"/>
                          <a:pt x="2505127" y="178566"/>
                        </a:cubicBezTo>
                        <a:cubicBezTo>
                          <a:pt x="2537963" y="239810"/>
                          <a:pt x="2549215" y="298471"/>
                          <a:pt x="2549215" y="405648"/>
                        </a:cubicBezTo>
                        <a:lnTo>
                          <a:pt x="2549215" y="4810775"/>
                        </a:lnTo>
                        <a:cubicBezTo>
                          <a:pt x="2549215" y="4917952"/>
                          <a:pt x="2537963" y="4976613"/>
                          <a:pt x="2505127" y="5037857"/>
                        </a:cubicBezTo>
                        <a:cubicBezTo>
                          <a:pt x="2474321" y="5095596"/>
                          <a:pt x="2428203" y="5141529"/>
                          <a:pt x="2370649" y="5172335"/>
                        </a:cubicBezTo>
                        <a:cubicBezTo>
                          <a:pt x="2309405" y="5205171"/>
                          <a:pt x="2250744" y="5216423"/>
                          <a:pt x="2143567" y="5216423"/>
                        </a:cubicBezTo>
                        <a:lnTo>
                          <a:pt x="405866" y="5216423"/>
                        </a:lnTo>
                        <a:cubicBezTo>
                          <a:pt x="298690" y="5216423"/>
                          <a:pt x="240029" y="5205171"/>
                          <a:pt x="178785" y="5172335"/>
                        </a:cubicBezTo>
                        <a:cubicBezTo>
                          <a:pt x="121046" y="5141529"/>
                          <a:pt x="75113" y="5095411"/>
                          <a:pt x="44307" y="5037857"/>
                        </a:cubicBezTo>
                        <a:cubicBezTo>
                          <a:pt x="11287" y="4976982"/>
                          <a:pt x="34" y="4918137"/>
                          <a:pt x="34" y="4810960"/>
                        </a:cubicBezTo>
                        <a:lnTo>
                          <a:pt x="34" y="405832"/>
                        </a:lnTo>
                        <a:cubicBezTo>
                          <a:pt x="34" y="298656"/>
                          <a:pt x="11287" y="239995"/>
                          <a:pt x="44122" y="178751"/>
                        </a:cubicBezTo>
                        <a:cubicBezTo>
                          <a:pt x="74929" y="121012"/>
                          <a:pt x="121046" y="75079"/>
                          <a:pt x="178600" y="44273"/>
                        </a:cubicBezTo>
                        <a:cubicBezTo>
                          <a:pt x="239844" y="11253"/>
                          <a:pt x="298690" y="0"/>
                          <a:pt x="405866" y="0"/>
                        </a:cubicBezTo>
                        <a:close/>
                      </a:path>
                    </a:pathLst>
                  </a:custGeom>
                  <a:solidFill>
                    <a:srgbClr val="C9C6C8"/>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Shape 57">
                    <a:extLst>
                      <a:ext uri="{FF2B5EF4-FFF2-40B4-BE49-F238E27FC236}">
                        <a16:creationId xmlns:a16="http://schemas.microsoft.com/office/drawing/2014/main" id="{66B7300A-B281-45B5-B014-08654F9A0185}"/>
                      </a:ext>
                    </a:extLst>
                  </p:cNvPr>
                  <p:cNvSpPr/>
                  <p:nvPr/>
                </p:nvSpPr>
                <p:spPr>
                  <a:xfrm>
                    <a:off x="4822240" y="1145056"/>
                    <a:ext cx="2549181" cy="5216423"/>
                  </a:xfrm>
                  <a:custGeom>
                    <a:gdLst>
                      <a:gd name="connsiteX0" fmla="*/ 405866 w 2549181"/>
                      <a:gd name="connsiteY0" fmla="*/ 0 h 5216423"/>
                      <a:gd name="connsiteX1" fmla="*/ 2143567 w 2549181"/>
                      <a:gd name="connsiteY1" fmla="*/ 0 h 5216423"/>
                      <a:gd name="connsiteX2" fmla="*/ 2370649 w 2549181"/>
                      <a:gd name="connsiteY2" fmla="*/ 44088 h 5216423"/>
                      <a:gd name="connsiteX3" fmla="*/ 2505127 w 2549181"/>
                      <a:gd name="connsiteY3" fmla="*/ 178566 h 5216423"/>
                      <a:gd name="connsiteX4" fmla="*/ 2549215 w 2549181"/>
                      <a:gd name="connsiteY4" fmla="*/ 405648 h 5216423"/>
                      <a:gd name="connsiteX5" fmla="*/ 2549215 w 2549181"/>
                      <a:gd name="connsiteY5" fmla="*/ 4810775 h 5216423"/>
                      <a:gd name="connsiteX6" fmla="*/ 2505127 w 2549181"/>
                      <a:gd name="connsiteY6" fmla="*/ 5037857 h 5216423"/>
                      <a:gd name="connsiteX7" fmla="*/ 2370649 w 2549181"/>
                      <a:gd name="connsiteY7" fmla="*/ 5172335 h 5216423"/>
                      <a:gd name="connsiteX8" fmla="*/ 2143567 w 2549181"/>
                      <a:gd name="connsiteY8" fmla="*/ 5216423 h 5216423"/>
                      <a:gd name="connsiteX9" fmla="*/ 405866 w 2549181"/>
                      <a:gd name="connsiteY9" fmla="*/ 5216423 h 5216423"/>
                      <a:gd name="connsiteX10" fmla="*/ 178785 w 2549181"/>
                      <a:gd name="connsiteY10" fmla="*/ 5172335 h 5216423"/>
                      <a:gd name="connsiteX11" fmla="*/ 44307 w 2549181"/>
                      <a:gd name="connsiteY11" fmla="*/ 5037857 h 5216423"/>
                      <a:gd name="connsiteX12" fmla="*/ 34 w 2549181"/>
                      <a:gd name="connsiteY12" fmla="*/ 4810960 h 5216423"/>
                      <a:gd name="connsiteX13" fmla="*/ 34 w 2549181"/>
                      <a:gd name="connsiteY13" fmla="*/ 405832 h 5216423"/>
                      <a:gd name="connsiteX14" fmla="*/ 44122 w 2549181"/>
                      <a:gd name="connsiteY14" fmla="*/ 178751 h 5216423"/>
                      <a:gd name="connsiteX15" fmla="*/ 178600 w 2549181"/>
                      <a:gd name="connsiteY15" fmla="*/ 44273 h 5216423"/>
                      <a:gd name="connsiteX16" fmla="*/ 405866 w 2549181"/>
                      <a:gd name="connsiteY16" fmla="*/ 0 h 52164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181" h="5216423">
                        <a:moveTo>
                          <a:pt x="405866" y="0"/>
                        </a:moveTo>
                        <a:lnTo>
                          <a:pt x="2143567" y="0"/>
                        </a:lnTo>
                        <a:cubicBezTo>
                          <a:pt x="2250744" y="0"/>
                          <a:pt x="2309405" y="11253"/>
                          <a:pt x="2370649" y="44088"/>
                        </a:cubicBezTo>
                        <a:cubicBezTo>
                          <a:pt x="2428388" y="74895"/>
                          <a:pt x="2474321" y="121012"/>
                          <a:pt x="2505127" y="178566"/>
                        </a:cubicBezTo>
                        <a:cubicBezTo>
                          <a:pt x="2537963" y="239810"/>
                          <a:pt x="2549215" y="298471"/>
                          <a:pt x="2549215" y="405648"/>
                        </a:cubicBezTo>
                        <a:lnTo>
                          <a:pt x="2549215" y="4810775"/>
                        </a:lnTo>
                        <a:cubicBezTo>
                          <a:pt x="2549215" y="4917952"/>
                          <a:pt x="2537963" y="4976613"/>
                          <a:pt x="2505127" y="5037857"/>
                        </a:cubicBezTo>
                        <a:cubicBezTo>
                          <a:pt x="2474321" y="5095596"/>
                          <a:pt x="2428203" y="5141529"/>
                          <a:pt x="2370649" y="5172335"/>
                        </a:cubicBezTo>
                        <a:cubicBezTo>
                          <a:pt x="2309405" y="5205171"/>
                          <a:pt x="2250744" y="5216423"/>
                          <a:pt x="2143567" y="5216423"/>
                        </a:cubicBezTo>
                        <a:lnTo>
                          <a:pt x="405866" y="5216423"/>
                        </a:lnTo>
                        <a:cubicBezTo>
                          <a:pt x="298690" y="5216423"/>
                          <a:pt x="240029" y="5205171"/>
                          <a:pt x="178785" y="5172335"/>
                        </a:cubicBezTo>
                        <a:cubicBezTo>
                          <a:pt x="121046" y="5141529"/>
                          <a:pt x="75113" y="5095411"/>
                          <a:pt x="44307" y="5037857"/>
                        </a:cubicBezTo>
                        <a:cubicBezTo>
                          <a:pt x="11287" y="4976982"/>
                          <a:pt x="34" y="4918137"/>
                          <a:pt x="34" y="4810960"/>
                        </a:cubicBezTo>
                        <a:lnTo>
                          <a:pt x="34" y="405832"/>
                        </a:lnTo>
                        <a:cubicBezTo>
                          <a:pt x="34" y="298656"/>
                          <a:pt x="11287" y="239995"/>
                          <a:pt x="44122" y="178751"/>
                        </a:cubicBezTo>
                        <a:cubicBezTo>
                          <a:pt x="74929" y="121012"/>
                          <a:pt x="121046" y="75079"/>
                          <a:pt x="178600" y="44273"/>
                        </a:cubicBezTo>
                        <a:cubicBezTo>
                          <a:pt x="239844" y="11253"/>
                          <a:pt x="298690" y="0"/>
                          <a:pt x="405866" y="0"/>
                        </a:cubicBez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8" name="Freeform: Shape 7">
                  <a:extLst>
                    <a:ext uri="{FF2B5EF4-FFF2-40B4-BE49-F238E27FC236}">
                      <a16:creationId xmlns:a16="http://schemas.microsoft.com/office/drawing/2014/main" id="{13A50FC0-97F3-4317-A745-3BDCFCBB811C}"/>
                    </a:ext>
                  </a:extLst>
                </p:cNvPr>
                <p:cNvSpPr/>
                <p:nvPr/>
              </p:nvSpPr>
              <p:spPr>
                <a:xfrm>
                  <a:off x="4811171" y="1169037"/>
                  <a:ext cx="2571501" cy="5161266"/>
                </a:xfrm>
                <a:custGeom>
                  <a:gdLst>
                    <a:gd name="connsiteX0" fmla="*/ 409371 w 2571501"/>
                    <a:gd name="connsiteY0" fmla="*/ 0 h 5161266"/>
                    <a:gd name="connsiteX1" fmla="*/ 2162199 w 2571501"/>
                    <a:gd name="connsiteY1" fmla="*/ 0 h 5161266"/>
                    <a:gd name="connsiteX2" fmla="*/ 2391310 w 2571501"/>
                    <a:gd name="connsiteY2" fmla="*/ 43535 h 5161266"/>
                    <a:gd name="connsiteX3" fmla="*/ 2527079 w 2571501"/>
                    <a:gd name="connsiteY3" fmla="*/ 176722 h 5161266"/>
                    <a:gd name="connsiteX4" fmla="*/ 2571536 w 2571501"/>
                    <a:gd name="connsiteY4" fmla="*/ 401405 h 5161266"/>
                    <a:gd name="connsiteX5" fmla="*/ 2571536 w 2571501"/>
                    <a:gd name="connsiteY5" fmla="*/ 4759862 h 5161266"/>
                    <a:gd name="connsiteX6" fmla="*/ 2527079 w 2571501"/>
                    <a:gd name="connsiteY6" fmla="*/ 4984546 h 5161266"/>
                    <a:gd name="connsiteX7" fmla="*/ 2391310 w 2571501"/>
                    <a:gd name="connsiteY7" fmla="*/ 5117732 h 5161266"/>
                    <a:gd name="connsiteX8" fmla="*/ 2162199 w 2571501"/>
                    <a:gd name="connsiteY8" fmla="*/ 5161267 h 5161266"/>
                    <a:gd name="connsiteX9" fmla="*/ 409371 w 2571501"/>
                    <a:gd name="connsiteY9" fmla="*/ 5161267 h 5161266"/>
                    <a:gd name="connsiteX10" fmla="*/ 180260 w 2571501"/>
                    <a:gd name="connsiteY10" fmla="*/ 5117732 h 5161266"/>
                    <a:gd name="connsiteX11" fmla="*/ 44491 w 2571501"/>
                    <a:gd name="connsiteY11" fmla="*/ 4984546 h 5161266"/>
                    <a:gd name="connsiteX12" fmla="*/ 34 w 2571501"/>
                    <a:gd name="connsiteY12" fmla="*/ 4759862 h 5161266"/>
                    <a:gd name="connsiteX13" fmla="*/ 34 w 2571501"/>
                    <a:gd name="connsiteY13" fmla="*/ 401590 h 5161266"/>
                    <a:gd name="connsiteX14" fmla="*/ 44491 w 2571501"/>
                    <a:gd name="connsiteY14" fmla="*/ 176906 h 5161266"/>
                    <a:gd name="connsiteX15" fmla="*/ 180260 w 2571501"/>
                    <a:gd name="connsiteY15" fmla="*/ 43719 h 5161266"/>
                    <a:gd name="connsiteX16" fmla="*/ 409371 w 2571501"/>
                    <a:gd name="connsiteY16" fmla="*/ 0 h 51612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71501" h="5161266">
                      <a:moveTo>
                        <a:pt x="409371" y="0"/>
                      </a:moveTo>
                      <a:lnTo>
                        <a:pt x="2162199" y="0"/>
                      </a:lnTo>
                      <a:cubicBezTo>
                        <a:pt x="2270298" y="0"/>
                        <a:pt x="2329512" y="11253"/>
                        <a:pt x="2391310" y="43535"/>
                      </a:cubicBezTo>
                      <a:cubicBezTo>
                        <a:pt x="2449417" y="73972"/>
                        <a:pt x="2495904" y="119536"/>
                        <a:pt x="2527079" y="176722"/>
                      </a:cubicBezTo>
                      <a:cubicBezTo>
                        <a:pt x="2560099" y="237228"/>
                        <a:pt x="2571536" y="295335"/>
                        <a:pt x="2571536" y="401405"/>
                      </a:cubicBezTo>
                      <a:lnTo>
                        <a:pt x="2571536" y="4759862"/>
                      </a:lnTo>
                      <a:cubicBezTo>
                        <a:pt x="2571536" y="4865932"/>
                        <a:pt x="2560099" y="4924040"/>
                        <a:pt x="2527079" y="4984546"/>
                      </a:cubicBezTo>
                      <a:cubicBezTo>
                        <a:pt x="2495904" y="5041546"/>
                        <a:pt x="2449602" y="5087110"/>
                        <a:pt x="2391310" y="5117732"/>
                      </a:cubicBezTo>
                      <a:cubicBezTo>
                        <a:pt x="2329512" y="5150199"/>
                        <a:pt x="2270298" y="5161267"/>
                        <a:pt x="2162199" y="5161267"/>
                      </a:cubicBezTo>
                      <a:lnTo>
                        <a:pt x="409371" y="5161267"/>
                      </a:lnTo>
                      <a:cubicBezTo>
                        <a:pt x="301272" y="5161267"/>
                        <a:pt x="242058" y="5150014"/>
                        <a:pt x="180260" y="5117732"/>
                      </a:cubicBezTo>
                      <a:cubicBezTo>
                        <a:pt x="122153" y="5087295"/>
                        <a:pt x="75666" y="5041731"/>
                        <a:pt x="44491" y="4984546"/>
                      </a:cubicBezTo>
                      <a:cubicBezTo>
                        <a:pt x="11471" y="4924040"/>
                        <a:pt x="34" y="4865932"/>
                        <a:pt x="34" y="4759862"/>
                      </a:cubicBezTo>
                      <a:lnTo>
                        <a:pt x="34" y="401590"/>
                      </a:lnTo>
                      <a:cubicBezTo>
                        <a:pt x="34" y="295520"/>
                        <a:pt x="11471" y="237412"/>
                        <a:pt x="44491" y="176906"/>
                      </a:cubicBezTo>
                      <a:cubicBezTo>
                        <a:pt x="75666" y="119905"/>
                        <a:pt x="121968" y="74341"/>
                        <a:pt x="180260" y="43719"/>
                      </a:cubicBezTo>
                      <a:cubicBezTo>
                        <a:pt x="242058" y="11253"/>
                        <a:pt x="301272" y="0"/>
                        <a:pt x="409371" y="0"/>
                      </a:cubicBezTo>
                      <a:close/>
                    </a:path>
                  </a:pathLst>
                </a:custGeom>
                <a:solidFill>
                  <a:srgbClr val="FFFFFF"/>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Shape 8">
                  <a:extLst>
                    <a:ext uri="{FF2B5EF4-FFF2-40B4-BE49-F238E27FC236}">
                      <a16:creationId xmlns:a16="http://schemas.microsoft.com/office/drawing/2014/main" id="{AF6A61B2-5C32-4C90-A19F-F453C839D558}"/>
                    </a:ext>
                  </a:extLst>
                </p:cNvPr>
                <p:cNvSpPr/>
                <p:nvPr/>
              </p:nvSpPr>
              <p:spPr>
                <a:xfrm>
                  <a:off x="4811171" y="1169037"/>
                  <a:ext cx="2571501" cy="5161266"/>
                </a:xfrm>
                <a:custGeom>
                  <a:gdLst>
                    <a:gd name="connsiteX0" fmla="*/ 409371 w 2571501"/>
                    <a:gd name="connsiteY0" fmla="*/ 0 h 5161266"/>
                    <a:gd name="connsiteX1" fmla="*/ 2162199 w 2571501"/>
                    <a:gd name="connsiteY1" fmla="*/ 0 h 5161266"/>
                    <a:gd name="connsiteX2" fmla="*/ 2391310 w 2571501"/>
                    <a:gd name="connsiteY2" fmla="*/ 43535 h 5161266"/>
                    <a:gd name="connsiteX3" fmla="*/ 2527079 w 2571501"/>
                    <a:gd name="connsiteY3" fmla="*/ 176722 h 5161266"/>
                    <a:gd name="connsiteX4" fmla="*/ 2571536 w 2571501"/>
                    <a:gd name="connsiteY4" fmla="*/ 401405 h 5161266"/>
                    <a:gd name="connsiteX5" fmla="*/ 2571536 w 2571501"/>
                    <a:gd name="connsiteY5" fmla="*/ 4759862 h 5161266"/>
                    <a:gd name="connsiteX6" fmla="*/ 2527079 w 2571501"/>
                    <a:gd name="connsiteY6" fmla="*/ 4984546 h 5161266"/>
                    <a:gd name="connsiteX7" fmla="*/ 2391310 w 2571501"/>
                    <a:gd name="connsiteY7" fmla="*/ 5117732 h 5161266"/>
                    <a:gd name="connsiteX8" fmla="*/ 2162199 w 2571501"/>
                    <a:gd name="connsiteY8" fmla="*/ 5161267 h 5161266"/>
                    <a:gd name="connsiteX9" fmla="*/ 409371 w 2571501"/>
                    <a:gd name="connsiteY9" fmla="*/ 5161267 h 5161266"/>
                    <a:gd name="connsiteX10" fmla="*/ 180260 w 2571501"/>
                    <a:gd name="connsiteY10" fmla="*/ 5117732 h 5161266"/>
                    <a:gd name="connsiteX11" fmla="*/ 44491 w 2571501"/>
                    <a:gd name="connsiteY11" fmla="*/ 4984546 h 5161266"/>
                    <a:gd name="connsiteX12" fmla="*/ 34 w 2571501"/>
                    <a:gd name="connsiteY12" fmla="*/ 4759862 h 5161266"/>
                    <a:gd name="connsiteX13" fmla="*/ 34 w 2571501"/>
                    <a:gd name="connsiteY13" fmla="*/ 401590 h 5161266"/>
                    <a:gd name="connsiteX14" fmla="*/ 44491 w 2571501"/>
                    <a:gd name="connsiteY14" fmla="*/ 176906 h 5161266"/>
                    <a:gd name="connsiteX15" fmla="*/ 180260 w 2571501"/>
                    <a:gd name="connsiteY15" fmla="*/ 43719 h 5161266"/>
                    <a:gd name="connsiteX16" fmla="*/ 409371 w 2571501"/>
                    <a:gd name="connsiteY16" fmla="*/ 0 h 51612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71501" h="5161266">
                      <a:moveTo>
                        <a:pt x="409371" y="0"/>
                      </a:moveTo>
                      <a:lnTo>
                        <a:pt x="2162199" y="0"/>
                      </a:lnTo>
                      <a:cubicBezTo>
                        <a:pt x="2270298" y="0"/>
                        <a:pt x="2329512" y="11253"/>
                        <a:pt x="2391310" y="43535"/>
                      </a:cubicBezTo>
                      <a:cubicBezTo>
                        <a:pt x="2449417" y="73972"/>
                        <a:pt x="2495904" y="119536"/>
                        <a:pt x="2527079" y="176722"/>
                      </a:cubicBezTo>
                      <a:cubicBezTo>
                        <a:pt x="2560099" y="237228"/>
                        <a:pt x="2571536" y="295335"/>
                        <a:pt x="2571536" y="401405"/>
                      </a:cubicBezTo>
                      <a:lnTo>
                        <a:pt x="2571536" y="4759862"/>
                      </a:lnTo>
                      <a:cubicBezTo>
                        <a:pt x="2571536" y="4865932"/>
                        <a:pt x="2560099" y="4924040"/>
                        <a:pt x="2527079" y="4984546"/>
                      </a:cubicBezTo>
                      <a:cubicBezTo>
                        <a:pt x="2495904" y="5041546"/>
                        <a:pt x="2449602" y="5087110"/>
                        <a:pt x="2391310" y="5117732"/>
                      </a:cubicBezTo>
                      <a:cubicBezTo>
                        <a:pt x="2329512" y="5150199"/>
                        <a:pt x="2270298" y="5161267"/>
                        <a:pt x="2162199" y="5161267"/>
                      </a:cubicBezTo>
                      <a:lnTo>
                        <a:pt x="409371" y="5161267"/>
                      </a:lnTo>
                      <a:cubicBezTo>
                        <a:pt x="301272" y="5161267"/>
                        <a:pt x="242058" y="5150014"/>
                        <a:pt x="180260" y="5117732"/>
                      </a:cubicBezTo>
                      <a:cubicBezTo>
                        <a:pt x="122153" y="5087295"/>
                        <a:pt x="75666" y="5041731"/>
                        <a:pt x="44491" y="4984546"/>
                      </a:cubicBezTo>
                      <a:cubicBezTo>
                        <a:pt x="11471" y="4924040"/>
                        <a:pt x="34" y="4865932"/>
                        <a:pt x="34" y="4759862"/>
                      </a:cubicBezTo>
                      <a:lnTo>
                        <a:pt x="34" y="401590"/>
                      </a:lnTo>
                      <a:cubicBezTo>
                        <a:pt x="34" y="295520"/>
                        <a:pt x="11471" y="237412"/>
                        <a:pt x="44491" y="176906"/>
                      </a:cubicBezTo>
                      <a:cubicBezTo>
                        <a:pt x="75666" y="119905"/>
                        <a:pt x="121968" y="74341"/>
                        <a:pt x="180260" y="43719"/>
                      </a:cubicBezTo>
                      <a:cubicBezTo>
                        <a:pt x="242058" y="11253"/>
                        <a:pt x="301272" y="0"/>
                        <a:pt x="409371" y="0"/>
                      </a:cubicBezTo>
                      <a:close/>
                    </a:path>
                  </a:pathLst>
                </a:custGeom>
                <a:gradFill>
                  <a:gsLst>
                    <a:gs pos="0">
                      <a:schemeClr val="tx1">
                        <a:lumMod val="65000"/>
                        <a:lumOff val="35000"/>
                      </a:schemeClr>
                    </a:gs>
                    <a:gs pos="39000">
                      <a:schemeClr val="bg1">
                        <a:lumMod val="75000"/>
                      </a:schemeClr>
                    </a:gs>
                    <a:gs pos="2000">
                      <a:schemeClr val="tx1">
                        <a:lumMod val="75000"/>
                        <a:lumOff val="25000"/>
                      </a:schemeClr>
                    </a:gs>
                    <a:gs pos="1000">
                      <a:schemeClr val="bg1">
                        <a:lumMod val="85000"/>
                      </a:schemeClr>
                    </a:gs>
                    <a:gs pos="100000">
                      <a:schemeClr val="tx1">
                        <a:lumMod val="75000"/>
                        <a:lumOff val="25000"/>
                      </a:schemeClr>
                    </a:gs>
                    <a:gs pos="98000">
                      <a:schemeClr val="tx1">
                        <a:lumMod val="75000"/>
                        <a:lumOff val="25000"/>
                      </a:schemeClr>
                    </a:gs>
                    <a:gs pos="99000">
                      <a:schemeClr val="bg1">
                        <a:lumMod val="75000"/>
                      </a:schemeClr>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0" name="Group 9">
                  <a:extLst>
                    <a:ext uri="{FF2B5EF4-FFF2-40B4-BE49-F238E27FC236}">
                      <a16:creationId xmlns:a16="http://schemas.microsoft.com/office/drawing/2014/main" id="{B31E2AB3-B07C-45B1-8061-DF8F08EEA297}"/>
                    </a:ext>
                  </a:extLst>
                </p:cNvPr>
                <p:cNvGrpSpPr/>
                <p:nvPr/>
              </p:nvGrpSpPr>
              <p:grpSpPr>
                <a:xfrm>
                  <a:off x="4853599" y="1159814"/>
                  <a:ext cx="2479082" cy="5187092"/>
                  <a:chOff x="4853599" y="1159814"/>
                  <a:chExt cx="2479082" cy="5187092"/>
                </a:xfrm>
                <a:solidFill>
                  <a:srgbClr val="FFFFFF"/>
                </a:solidFill>
              </p:grpSpPr>
              <p:sp>
                <p:nvSpPr>
                  <p:cNvPr id="55" name="Freeform: Shape 54">
                    <a:extLst>
                      <a:ext uri="{FF2B5EF4-FFF2-40B4-BE49-F238E27FC236}">
                        <a16:creationId xmlns:a16="http://schemas.microsoft.com/office/drawing/2014/main" id="{1219D33E-9056-431D-8570-FAB5BFCD0D77}"/>
                      </a:ext>
                    </a:extLst>
                  </p:cNvPr>
                  <p:cNvSpPr/>
                  <p:nvPr/>
                </p:nvSpPr>
                <p:spPr>
                  <a:xfrm>
                    <a:off x="4853599" y="1159814"/>
                    <a:ext cx="2479082" cy="5187092"/>
                  </a:xfrm>
                  <a:custGeom>
                    <a:gdLst>
                      <a:gd name="connsiteX0" fmla="*/ 394614 w 2479082"/>
                      <a:gd name="connsiteY0" fmla="*/ 0 h 5187092"/>
                      <a:gd name="connsiteX1" fmla="*/ 2084537 w 2479082"/>
                      <a:gd name="connsiteY1" fmla="*/ 0 h 5187092"/>
                      <a:gd name="connsiteX2" fmla="*/ 2305531 w 2479082"/>
                      <a:gd name="connsiteY2" fmla="*/ 43904 h 5187092"/>
                      <a:gd name="connsiteX3" fmla="*/ 2436320 w 2479082"/>
                      <a:gd name="connsiteY3" fmla="*/ 177644 h 5187092"/>
                      <a:gd name="connsiteX4" fmla="*/ 2479117 w 2479082"/>
                      <a:gd name="connsiteY4" fmla="*/ 403434 h 5187092"/>
                      <a:gd name="connsiteX5" fmla="*/ 2479117 w 2479082"/>
                      <a:gd name="connsiteY5" fmla="*/ 4783658 h 5187092"/>
                      <a:gd name="connsiteX6" fmla="*/ 2436320 w 2479082"/>
                      <a:gd name="connsiteY6" fmla="*/ 5009449 h 5187092"/>
                      <a:gd name="connsiteX7" fmla="*/ 2305531 w 2479082"/>
                      <a:gd name="connsiteY7" fmla="*/ 5143189 h 5187092"/>
                      <a:gd name="connsiteX8" fmla="*/ 2084537 w 2479082"/>
                      <a:gd name="connsiteY8" fmla="*/ 5187093 h 5187092"/>
                      <a:gd name="connsiteX9" fmla="*/ 394614 w 2479082"/>
                      <a:gd name="connsiteY9" fmla="*/ 5187093 h 5187092"/>
                      <a:gd name="connsiteX10" fmla="*/ 173620 w 2479082"/>
                      <a:gd name="connsiteY10" fmla="*/ 5143189 h 5187092"/>
                      <a:gd name="connsiteX11" fmla="*/ 42831 w 2479082"/>
                      <a:gd name="connsiteY11" fmla="*/ 5009449 h 5187092"/>
                      <a:gd name="connsiteX12" fmla="*/ 34 w 2479082"/>
                      <a:gd name="connsiteY12" fmla="*/ 4783843 h 5187092"/>
                      <a:gd name="connsiteX13" fmla="*/ 34 w 2479082"/>
                      <a:gd name="connsiteY13" fmla="*/ 403434 h 5187092"/>
                      <a:gd name="connsiteX14" fmla="*/ 42831 w 2479082"/>
                      <a:gd name="connsiteY14" fmla="*/ 177644 h 5187092"/>
                      <a:gd name="connsiteX15" fmla="*/ 173620 w 2479082"/>
                      <a:gd name="connsiteY15" fmla="*/ 43904 h 5187092"/>
                      <a:gd name="connsiteX16" fmla="*/ 394614 w 2479082"/>
                      <a:gd name="connsiteY16" fmla="*/ 0 h 51870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9082" h="5187092">
                        <a:moveTo>
                          <a:pt x="394614" y="0"/>
                        </a:moveTo>
                        <a:lnTo>
                          <a:pt x="2084537" y="0"/>
                        </a:lnTo>
                        <a:cubicBezTo>
                          <a:pt x="2188762" y="0"/>
                          <a:pt x="2245948" y="11253"/>
                          <a:pt x="2305531" y="43904"/>
                        </a:cubicBezTo>
                        <a:cubicBezTo>
                          <a:pt x="2361610" y="74526"/>
                          <a:pt x="2406436" y="120274"/>
                          <a:pt x="2436320" y="177644"/>
                        </a:cubicBezTo>
                        <a:cubicBezTo>
                          <a:pt x="2468233" y="238519"/>
                          <a:pt x="2479117" y="296996"/>
                          <a:pt x="2479117" y="403434"/>
                        </a:cubicBezTo>
                        <a:lnTo>
                          <a:pt x="2479117" y="4783658"/>
                        </a:lnTo>
                        <a:cubicBezTo>
                          <a:pt x="2479117" y="4890282"/>
                          <a:pt x="2468049" y="4948574"/>
                          <a:pt x="2436320" y="5009449"/>
                        </a:cubicBezTo>
                        <a:cubicBezTo>
                          <a:pt x="2406252" y="5066819"/>
                          <a:pt x="2361610" y="5112567"/>
                          <a:pt x="2305531" y="5143189"/>
                        </a:cubicBezTo>
                        <a:cubicBezTo>
                          <a:pt x="2245948" y="5175840"/>
                          <a:pt x="2188947" y="5187093"/>
                          <a:pt x="2084537" y="5187093"/>
                        </a:cubicBezTo>
                        <a:lnTo>
                          <a:pt x="394614" y="5187093"/>
                        </a:lnTo>
                        <a:cubicBezTo>
                          <a:pt x="290389" y="5187093"/>
                          <a:pt x="233203" y="5175840"/>
                          <a:pt x="173620" y="5143189"/>
                        </a:cubicBezTo>
                        <a:cubicBezTo>
                          <a:pt x="117541" y="5112567"/>
                          <a:pt x="72715" y="5066819"/>
                          <a:pt x="42831" y="5009449"/>
                        </a:cubicBezTo>
                        <a:cubicBezTo>
                          <a:pt x="11102" y="4948758"/>
                          <a:pt x="34" y="4890282"/>
                          <a:pt x="34" y="4783843"/>
                        </a:cubicBezTo>
                        <a:lnTo>
                          <a:pt x="34" y="403434"/>
                        </a:lnTo>
                        <a:cubicBezTo>
                          <a:pt x="34" y="296811"/>
                          <a:pt x="11102" y="238519"/>
                          <a:pt x="42831" y="177644"/>
                        </a:cubicBezTo>
                        <a:cubicBezTo>
                          <a:pt x="72899" y="120274"/>
                          <a:pt x="117541" y="74526"/>
                          <a:pt x="173620" y="43904"/>
                        </a:cubicBezTo>
                        <a:cubicBezTo>
                          <a:pt x="233388" y="11253"/>
                          <a:pt x="290389" y="0"/>
                          <a:pt x="394614" y="0"/>
                        </a:cubicBezTo>
                        <a:close/>
                      </a:path>
                    </a:pathLst>
                  </a:custGeom>
                  <a:solidFill>
                    <a:srgbClr val="FFFFFF"/>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Shape 55">
                    <a:extLst>
                      <a:ext uri="{FF2B5EF4-FFF2-40B4-BE49-F238E27FC236}">
                        <a16:creationId xmlns:a16="http://schemas.microsoft.com/office/drawing/2014/main" id="{191CB009-6901-42B7-8C7C-8E0F322256CE}"/>
                      </a:ext>
                    </a:extLst>
                  </p:cNvPr>
                  <p:cNvSpPr/>
                  <p:nvPr/>
                </p:nvSpPr>
                <p:spPr>
                  <a:xfrm>
                    <a:off x="4853599" y="1159814"/>
                    <a:ext cx="2479082" cy="5187092"/>
                  </a:xfrm>
                  <a:custGeom>
                    <a:gdLst>
                      <a:gd name="connsiteX0" fmla="*/ 394614 w 2479082"/>
                      <a:gd name="connsiteY0" fmla="*/ 0 h 5187092"/>
                      <a:gd name="connsiteX1" fmla="*/ 2084537 w 2479082"/>
                      <a:gd name="connsiteY1" fmla="*/ 0 h 5187092"/>
                      <a:gd name="connsiteX2" fmla="*/ 2305531 w 2479082"/>
                      <a:gd name="connsiteY2" fmla="*/ 43904 h 5187092"/>
                      <a:gd name="connsiteX3" fmla="*/ 2436320 w 2479082"/>
                      <a:gd name="connsiteY3" fmla="*/ 177644 h 5187092"/>
                      <a:gd name="connsiteX4" fmla="*/ 2479117 w 2479082"/>
                      <a:gd name="connsiteY4" fmla="*/ 403434 h 5187092"/>
                      <a:gd name="connsiteX5" fmla="*/ 2479117 w 2479082"/>
                      <a:gd name="connsiteY5" fmla="*/ 4783658 h 5187092"/>
                      <a:gd name="connsiteX6" fmla="*/ 2436320 w 2479082"/>
                      <a:gd name="connsiteY6" fmla="*/ 5009449 h 5187092"/>
                      <a:gd name="connsiteX7" fmla="*/ 2305531 w 2479082"/>
                      <a:gd name="connsiteY7" fmla="*/ 5143189 h 5187092"/>
                      <a:gd name="connsiteX8" fmla="*/ 2084537 w 2479082"/>
                      <a:gd name="connsiteY8" fmla="*/ 5187093 h 5187092"/>
                      <a:gd name="connsiteX9" fmla="*/ 394614 w 2479082"/>
                      <a:gd name="connsiteY9" fmla="*/ 5187093 h 5187092"/>
                      <a:gd name="connsiteX10" fmla="*/ 173620 w 2479082"/>
                      <a:gd name="connsiteY10" fmla="*/ 5143189 h 5187092"/>
                      <a:gd name="connsiteX11" fmla="*/ 42831 w 2479082"/>
                      <a:gd name="connsiteY11" fmla="*/ 5009449 h 5187092"/>
                      <a:gd name="connsiteX12" fmla="*/ 34 w 2479082"/>
                      <a:gd name="connsiteY12" fmla="*/ 4783843 h 5187092"/>
                      <a:gd name="connsiteX13" fmla="*/ 34 w 2479082"/>
                      <a:gd name="connsiteY13" fmla="*/ 403434 h 5187092"/>
                      <a:gd name="connsiteX14" fmla="*/ 42831 w 2479082"/>
                      <a:gd name="connsiteY14" fmla="*/ 177644 h 5187092"/>
                      <a:gd name="connsiteX15" fmla="*/ 173620 w 2479082"/>
                      <a:gd name="connsiteY15" fmla="*/ 43904 h 5187092"/>
                      <a:gd name="connsiteX16" fmla="*/ 394614 w 2479082"/>
                      <a:gd name="connsiteY16" fmla="*/ 0 h 51870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9082" h="5187092">
                        <a:moveTo>
                          <a:pt x="394614" y="0"/>
                        </a:moveTo>
                        <a:lnTo>
                          <a:pt x="2084537" y="0"/>
                        </a:lnTo>
                        <a:cubicBezTo>
                          <a:pt x="2188762" y="0"/>
                          <a:pt x="2245948" y="11253"/>
                          <a:pt x="2305531" y="43904"/>
                        </a:cubicBezTo>
                        <a:cubicBezTo>
                          <a:pt x="2361610" y="74526"/>
                          <a:pt x="2406436" y="120274"/>
                          <a:pt x="2436320" y="177644"/>
                        </a:cubicBezTo>
                        <a:cubicBezTo>
                          <a:pt x="2468233" y="238519"/>
                          <a:pt x="2479117" y="296996"/>
                          <a:pt x="2479117" y="403434"/>
                        </a:cubicBezTo>
                        <a:lnTo>
                          <a:pt x="2479117" y="4783658"/>
                        </a:lnTo>
                        <a:cubicBezTo>
                          <a:pt x="2479117" y="4890282"/>
                          <a:pt x="2468049" y="4948574"/>
                          <a:pt x="2436320" y="5009449"/>
                        </a:cubicBezTo>
                        <a:cubicBezTo>
                          <a:pt x="2406252" y="5066819"/>
                          <a:pt x="2361610" y="5112567"/>
                          <a:pt x="2305531" y="5143189"/>
                        </a:cubicBezTo>
                        <a:cubicBezTo>
                          <a:pt x="2245948" y="5175840"/>
                          <a:pt x="2188947" y="5187093"/>
                          <a:pt x="2084537" y="5187093"/>
                        </a:cubicBezTo>
                        <a:lnTo>
                          <a:pt x="394614" y="5187093"/>
                        </a:lnTo>
                        <a:cubicBezTo>
                          <a:pt x="290389" y="5187093"/>
                          <a:pt x="233203" y="5175840"/>
                          <a:pt x="173620" y="5143189"/>
                        </a:cubicBezTo>
                        <a:cubicBezTo>
                          <a:pt x="117541" y="5112567"/>
                          <a:pt x="72715" y="5066819"/>
                          <a:pt x="42831" y="5009449"/>
                        </a:cubicBezTo>
                        <a:cubicBezTo>
                          <a:pt x="11102" y="4948758"/>
                          <a:pt x="34" y="4890282"/>
                          <a:pt x="34" y="4783843"/>
                        </a:cubicBezTo>
                        <a:lnTo>
                          <a:pt x="34" y="403434"/>
                        </a:lnTo>
                        <a:cubicBezTo>
                          <a:pt x="34" y="296811"/>
                          <a:pt x="11102" y="238519"/>
                          <a:pt x="42831" y="177644"/>
                        </a:cubicBezTo>
                        <a:cubicBezTo>
                          <a:pt x="72899" y="120274"/>
                          <a:pt x="117541" y="74526"/>
                          <a:pt x="173620" y="43904"/>
                        </a:cubicBezTo>
                        <a:cubicBezTo>
                          <a:pt x="233388" y="11253"/>
                          <a:pt x="290389" y="0"/>
                          <a:pt x="394614" y="0"/>
                        </a:cubicBezTo>
                        <a:close/>
                      </a:path>
                    </a:pathLst>
                  </a:custGeom>
                  <a:solidFill>
                    <a:srgbClr val="FFFFFF"/>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Freeform: Shape 10">
                  <a:extLst>
                    <a:ext uri="{FF2B5EF4-FFF2-40B4-BE49-F238E27FC236}">
                      <a16:creationId xmlns:a16="http://schemas.microsoft.com/office/drawing/2014/main" id="{97B397F7-3CA5-41ED-9151-84B9132AD272}"/>
                    </a:ext>
                  </a:extLst>
                </p:cNvPr>
                <p:cNvSpPr/>
                <p:nvPr/>
              </p:nvSpPr>
              <p:spPr>
                <a:xfrm>
                  <a:off x="4843454" y="1171804"/>
                  <a:ext cx="2506937" cy="5163295"/>
                </a:xfrm>
                <a:custGeom>
                  <a:gdLst>
                    <a:gd name="connsiteX0" fmla="*/ 2127887 w 2506937"/>
                    <a:gd name="connsiteY0" fmla="*/ 0 h 5163295"/>
                    <a:gd name="connsiteX1" fmla="*/ 2342425 w 2506937"/>
                    <a:gd name="connsiteY1" fmla="*/ 40952 h 5163295"/>
                    <a:gd name="connsiteX2" fmla="*/ 2466020 w 2506937"/>
                    <a:gd name="connsiteY2" fmla="*/ 164547 h 5163295"/>
                    <a:gd name="connsiteX3" fmla="*/ 2506972 w 2506937"/>
                    <a:gd name="connsiteY3" fmla="*/ 379084 h 5163295"/>
                    <a:gd name="connsiteX4" fmla="*/ 2506972 w 2506937"/>
                    <a:gd name="connsiteY4" fmla="*/ 379084 h 5163295"/>
                    <a:gd name="connsiteX5" fmla="*/ 2506972 w 2506937"/>
                    <a:gd name="connsiteY5" fmla="*/ 4784212 h 5163295"/>
                    <a:gd name="connsiteX6" fmla="*/ 2466020 w 2506937"/>
                    <a:gd name="connsiteY6" fmla="*/ 4998750 h 5163295"/>
                    <a:gd name="connsiteX7" fmla="*/ 2342425 w 2506937"/>
                    <a:gd name="connsiteY7" fmla="*/ 5122344 h 5163295"/>
                    <a:gd name="connsiteX8" fmla="*/ 2127887 w 2506937"/>
                    <a:gd name="connsiteY8" fmla="*/ 5163296 h 5163295"/>
                    <a:gd name="connsiteX9" fmla="*/ 2127887 w 2506937"/>
                    <a:gd name="connsiteY9" fmla="*/ 5163296 h 5163295"/>
                    <a:gd name="connsiteX10" fmla="*/ 379118 w 2506937"/>
                    <a:gd name="connsiteY10" fmla="*/ 5163296 h 5163295"/>
                    <a:gd name="connsiteX11" fmla="*/ 164581 w 2506937"/>
                    <a:gd name="connsiteY11" fmla="*/ 5122344 h 5163295"/>
                    <a:gd name="connsiteX12" fmla="*/ 40986 w 2506937"/>
                    <a:gd name="connsiteY12" fmla="*/ 4998750 h 5163295"/>
                    <a:gd name="connsiteX13" fmla="*/ 34 w 2506937"/>
                    <a:gd name="connsiteY13" fmla="*/ 4784212 h 5163295"/>
                    <a:gd name="connsiteX14" fmla="*/ 34 w 2506937"/>
                    <a:gd name="connsiteY14" fmla="*/ 4784212 h 5163295"/>
                    <a:gd name="connsiteX15" fmla="*/ 34 w 2506937"/>
                    <a:gd name="connsiteY15" fmla="*/ 379084 h 5163295"/>
                    <a:gd name="connsiteX16" fmla="*/ 40986 w 2506937"/>
                    <a:gd name="connsiteY16" fmla="*/ 164547 h 5163295"/>
                    <a:gd name="connsiteX17" fmla="*/ 164581 w 2506937"/>
                    <a:gd name="connsiteY17" fmla="*/ 40952 h 5163295"/>
                    <a:gd name="connsiteX18" fmla="*/ 379118 w 2506937"/>
                    <a:gd name="connsiteY18" fmla="*/ 0 h 5163295"/>
                    <a:gd name="connsiteX19" fmla="*/ 379118 w 2506937"/>
                    <a:gd name="connsiteY19" fmla="*/ 0 h 5163295"/>
                    <a:gd name="connsiteX20" fmla="*/ 2127887 w 2506937"/>
                    <a:gd name="connsiteY20" fmla="*/ 0 h 51632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6937" h="5163295">
                      <a:moveTo>
                        <a:pt x="2127887" y="0"/>
                      </a:moveTo>
                      <a:cubicBezTo>
                        <a:pt x="2230821" y="0"/>
                        <a:pt x="2285424" y="10515"/>
                        <a:pt x="2342425" y="40952"/>
                      </a:cubicBezTo>
                      <a:cubicBezTo>
                        <a:pt x="2395368" y="69360"/>
                        <a:pt x="2437611" y="111604"/>
                        <a:pt x="2466020" y="164547"/>
                      </a:cubicBezTo>
                      <a:cubicBezTo>
                        <a:pt x="2496457" y="221548"/>
                        <a:pt x="2506972" y="276151"/>
                        <a:pt x="2506972" y="379084"/>
                      </a:cubicBezTo>
                      <a:lnTo>
                        <a:pt x="2506972" y="379084"/>
                      </a:lnTo>
                      <a:lnTo>
                        <a:pt x="2506972" y="4784212"/>
                      </a:lnTo>
                      <a:cubicBezTo>
                        <a:pt x="2506972" y="4887146"/>
                        <a:pt x="2496457" y="4941748"/>
                        <a:pt x="2466020" y="4998750"/>
                      </a:cubicBezTo>
                      <a:cubicBezTo>
                        <a:pt x="2437611" y="5051692"/>
                        <a:pt x="2395368" y="5093936"/>
                        <a:pt x="2342425" y="5122344"/>
                      </a:cubicBezTo>
                      <a:cubicBezTo>
                        <a:pt x="2285424" y="5152782"/>
                        <a:pt x="2230821" y="5163296"/>
                        <a:pt x="2127887" y="5163296"/>
                      </a:cubicBezTo>
                      <a:lnTo>
                        <a:pt x="2127887" y="5163296"/>
                      </a:lnTo>
                      <a:lnTo>
                        <a:pt x="379118" y="5163296"/>
                      </a:lnTo>
                      <a:cubicBezTo>
                        <a:pt x="276185" y="5163296"/>
                        <a:pt x="221582" y="5152782"/>
                        <a:pt x="164581" y="5122344"/>
                      </a:cubicBezTo>
                      <a:cubicBezTo>
                        <a:pt x="111638" y="5093936"/>
                        <a:pt x="69394" y="5051692"/>
                        <a:pt x="40986" y="4998750"/>
                      </a:cubicBezTo>
                      <a:cubicBezTo>
                        <a:pt x="10549" y="4941748"/>
                        <a:pt x="34" y="4887146"/>
                        <a:pt x="34" y="4784212"/>
                      </a:cubicBezTo>
                      <a:lnTo>
                        <a:pt x="34" y="4784212"/>
                      </a:lnTo>
                      <a:lnTo>
                        <a:pt x="34" y="379084"/>
                      </a:lnTo>
                      <a:cubicBezTo>
                        <a:pt x="34" y="276151"/>
                        <a:pt x="10549" y="221548"/>
                        <a:pt x="40986" y="164547"/>
                      </a:cubicBezTo>
                      <a:cubicBezTo>
                        <a:pt x="69394" y="111604"/>
                        <a:pt x="111638" y="69360"/>
                        <a:pt x="164581" y="40952"/>
                      </a:cubicBezTo>
                      <a:cubicBezTo>
                        <a:pt x="221582" y="10515"/>
                        <a:pt x="276185" y="0"/>
                        <a:pt x="379118" y="0"/>
                      </a:cubicBezTo>
                      <a:lnTo>
                        <a:pt x="379118" y="0"/>
                      </a:lnTo>
                      <a:lnTo>
                        <a:pt x="2127887" y="0"/>
                      </a:lnTo>
                      <a:close/>
                    </a:path>
                  </a:pathLst>
                </a:custGeom>
                <a:solidFill>
                  <a:srgbClr val="5F5F5F"/>
                </a:solidFill>
                <a:ln w="5521" cap="flat">
                  <a:solidFill>
                    <a:srgbClr val="000000"/>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2" name="Group 11">
                  <a:extLst>
                    <a:ext uri="{FF2B5EF4-FFF2-40B4-BE49-F238E27FC236}">
                      <a16:creationId xmlns:a16="http://schemas.microsoft.com/office/drawing/2014/main" id="{B1859BED-3F40-4106-A28C-7F4AE01C4AA1}"/>
                    </a:ext>
                  </a:extLst>
                </p:cNvPr>
                <p:cNvGrpSpPr/>
                <p:nvPr/>
              </p:nvGrpSpPr>
              <p:grpSpPr>
                <a:xfrm>
                  <a:off x="4868357" y="1196707"/>
                  <a:ext cx="2457130" cy="5113489"/>
                  <a:chOff x="4868357" y="1196707"/>
                  <a:chExt cx="2457130" cy="5113489"/>
                </a:xfrm>
              </p:grpSpPr>
              <p:sp>
                <p:nvSpPr>
                  <p:cNvPr id="53" name="Freeform: Shape 52">
                    <a:extLst>
                      <a:ext uri="{FF2B5EF4-FFF2-40B4-BE49-F238E27FC236}">
                        <a16:creationId xmlns:a16="http://schemas.microsoft.com/office/drawing/2014/main" id="{444AE064-B410-41DB-9E33-82AB01D00AF6}"/>
                      </a:ext>
                    </a:extLst>
                  </p:cNvPr>
                  <p:cNvSpPr/>
                  <p:nvPr/>
                </p:nvSpPr>
                <p:spPr>
                  <a:xfrm>
                    <a:off x="4868357" y="1196707"/>
                    <a:ext cx="2457130" cy="5113489"/>
                  </a:xfrm>
                  <a:custGeom>
                    <a:gdLst>
                      <a:gd name="connsiteX0" fmla="*/ 355875 w 2457130"/>
                      <a:gd name="connsiteY0" fmla="*/ 0 h 5113489"/>
                      <a:gd name="connsiteX1" fmla="*/ 2101508 w 2457130"/>
                      <a:gd name="connsiteY1" fmla="*/ 0 h 5113489"/>
                      <a:gd name="connsiteX2" fmla="*/ 2305162 w 2457130"/>
                      <a:gd name="connsiteY2" fmla="*/ 38001 h 5113489"/>
                      <a:gd name="connsiteX3" fmla="*/ 2418980 w 2457130"/>
                      <a:gd name="connsiteY3" fmla="*/ 151449 h 5113489"/>
                      <a:gd name="connsiteX4" fmla="*/ 2457165 w 2457130"/>
                      <a:gd name="connsiteY4" fmla="*/ 354181 h 5113489"/>
                      <a:gd name="connsiteX5" fmla="*/ 2457165 w 2457130"/>
                      <a:gd name="connsiteY5" fmla="*/ 4759308 h 5113489"/>
                      <a:gd name="connsiteX6" fmla="*/ 2418980 w 2457130"/>
                      <a:gd name="connsiteY6" fmla="*/ 4962040 h 5113489"/>
                      <a:gd name="connsiteX7" fmla="*/ 2305162 w 2457130"/>
                      <a:gd name="connsiteY7" fmla="*/ 5075489 h 5113489"/>
                      <a:gd name="connsiteX8" fmla="*/ 2101508 w 2457130"/>
                      <a:gd name="connsiteY8" fmla="*/ 5113489 h 5113489"/>
                      <a:gd name="connsiteX9" fmla="*/ 355875 w 2457130"/>
                      <a:gd name="connsiteY9" fmla="*/ 5113489 h 5113489"/>
                      <a:gd name="connsiteX10" fmla="*/ 152221 w 2457130"/>
                      <a:gd name="connsiteY10" fmla="*/ 5075489 h 5113489"/>
                      <a:gd name="connsiteX11" fmla="*/ 38404 w 2457130"/>
                      <a:gd name="connsiteY11" fmla="*/ 4962040 h 5113489"/>
                      <a:gd name="connsiteX12" fmla="*/ 34 w 2457130"/>
                      <a:gd name="connsiteY12" fmla="*/ 4759308 h 5113489"/>
                      <a:gd name="connsiteX13" fmla="*/ 34 w 2457130"/>
                      <a:gd name="connsiteY13" fmla="*/ 354181 h 5113489"/>
                      <a:gd name="connsiteX14" fmla="*/ 38219 w 2457130"/>
                      <a:gd name="connsiteY14" fmla="*/ 151449 h 5113489"/>
                      <a:gd name="connsiteX15" fmla="*/ 152037 w 2457130"/>
                      <a:gd name="connsiteY15" fmla="*/ 38001 h 5113489"/>
                      <a:gd name="connsiteX16" fmla="*/ 355875 w 2457130"/>
                      <a:gd name="connsiteY16" fmla="*/ 0 h 5113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7130" h="5113489">
                        <a:moveTo>
                          <a:pt x="355875" y="0"/>
                        </a:moveTo>
                        <a:lnTo>
                          <a:pt x="2101508" y="0"/>
                        </a:lnTo>
                        <a:cubicBezTo>
                          <a:pt x="2200199" y="0"/>
                          <a:pt x="2251482" y="9408"/>
                          <a:pt x="2305162" y="38001"/>
                        </a:cubicBezTo>
                        <a:cubicBezTo>
                          <a:pt x="2354047" y="64011"/>
                          <a:pt x="2392970" y="102749"/>
                          <a:pt x="2418980" y="151449"/>
                        </a:cubicBezTo>
                        <a:cubicBezTo>
                          <a:pt x="2447757" y="204945"/>
                          <a:pt x="2457165" y="256043"/>
                          <a:pt x="2457165" y="354181"/>
                        </a:cubicBezTo>
                        <a:lnTo>
                          <a:pt x="2457165" y="4759308"/>
                        </a:lnTo>
                        <a:cubicBezTo>
                          <a:pt x="2457165" y="4857631"/>
                          <a:pt x="2447757" y="4908729"/>
                          <a:pt x="2418980" y="4962040"/>
                        </a:cubicBezTo>
                        <a:cubicBezTo>
                          <a:pt x="2392785" y="5010740"/>
                          <a:pt x="2354047" y="5049294"/>
                          <a:pt x="2305162" y="5075489"/>
                        </a:cubicBezTo>
                        <a:cubicBezTo>
                          <a:pt x="2251482" y="5104081"/>
                          <a:pt x="2200199" y="5113489"/>
                          <a:pt x="2101508" y="5113489"/>
                        </a:cubicBezTo>
                        <a:lnTo>
                          <a:pt x="355875" y="5113489"/>
                        </a:lnTo>
                        <a:cubicBezTo>
                          <a:pt x="257184" y="5113489"/>
                          <a:pt x="205902" y="5104081"/>
                          <a:pt x="152221" y="5075489"/>
                        </a:cubicBezTo>
                        <a:cubicBezTo>
                          <a:pt x="103337" y="5049479"/>
                          <a:pt x="64414" y="5010740"/>
                          <a:pt x="38404" y="4962040"/>
                        </a:cubicBezTo>
                        <a:cubicBezTo>
                          <a:pt x="9442" y="4908729"/>
                          <a:pt x="34" y="4857631"/>
                          <a:pt x="34" y="4759308"/>
                        </a:cubicBezTo>
                        <a:lnTo>
                          <a:pt x="34" y="354181"/>
                        </a:lnTo>
                        <a:cubicBezTo>
                          <a:pt x="34" y="255859"/>
                          <a:pt x="9442" y="204761"/>
                          <a:pt x="38219" y="151449"/>
                        </a:cubicBezTo>
                        <a:cubicBezTo>
                          <a:pt x="64414" y="102749"/>
                          <a:pt x="103152" y="64195"/>
                          <a:pt x="152037" y="38001"/>
                        </a:cubicBezTo>
                        <a:cubicBezTo>
                          <a:pt x="205717" y="9408"/>
                          <a:pt x="257000" y="0"/>
                          <a:pt x="355875" y="0"/>
                        </a:cubicBezTo>
                        <a:close/>
                      </a:path>
                    </a:pathLst>
                  </a:custGeom>
                  <a:gradFill>
                    <a:gsLst>
                      <a:gs pos="0">
                        <a:schemeClr val="tx1">
                          <a:lumMod val="65000"/>
                          <a:lumOff val="35000"/>
                        </a:schemeClr>
                      </a:gs>
                      <a:gs pos="39000">
                        <a:schemeClr val="bg1">
                          <a:lumMod val="75000"/>
                        </a:schemeClr>
                      </a:gs>
                      <a:gs pos="2000">
                        <a:schemeClr val="tx1">
                          <a:lumMod val="75000"/>
                          <a:lumOff val="25000"/>
                        </a:schemeClr>
                      </a:gs>
                      <a:gs pos="1000">
                        <a:schemeClr val="bg1">
                          <a:lumMod val="85000"/>
                        </a:schemeClr>
                      </a:gs>
                      <a:gs pos="100000">
                        <a:schemeClr val="tx1">
                          <a:lumMod val="75000"/>
                          <a:lumOff val="25000"/>
                        </a:schemeClr>
                      </a:gs>
                      <a:gs pos="98000">
                        <a:schemeClr val="tx1">
                          <a:lumMod val="75000"/>
                          <a:lumOff val="25000"/>
                        </a:schemeClr>
                      </a:gs>
                      <a:gs pos="99000">
                        <a:schemeClr val="bg1">
                          <a:lumMod val="75000"/>
                        </a:schemeClr>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Shape 53">
                    <a:extLst>
                      <a:ext uri="{FF2B5EF4-FFF2-40B4-BE49-F238E27FC236}">
                        <a16:creationId xmlns:a16="http://schemas.microsoft.com/office/drawing/2014/main" id="{0CB2BF9A-8EF9-4B20-8FD4-D6044D1291C0}"/>
                      </a:ext>
                    </a:extLst>
                  </p:cNvPr>
                  <p:cNvSpPr/>
                  <p:nvPr/>
                </p:nvSpPr>
                <p:spPr>
                  <a:xfrm>
                    <a:off x="4868357" y="1196707"/>
                    <a:ext cx="2457130" cy="5113489"/>
                  </a:xfrm>
                  <a:custGeom>
                    <a:gdLst>
                      <a:gd name="connsiteX0" fmla="*/ 355875 w 2457130"/>
                      <a:gd name="connsiteY0" fmla="*/ 0 h 5113489"/>
                      <a:gd name="connsiteX1" fmla="*/ 2101508 w 2457130"/>
                      <a:gd name="connsiteY1" fmla="*/ 0 h 5113489"/>
                      <a:gd name="connsiteX2" fmla="*/ 2305162 w 2457130"/>
                      <a:gd name="connsiteY2" fmla="*/ 38001 h 5113489"/>
                      <a:gd name="connsiteX3" fmla="*/ 2418980 w 2457130"/>
                      <a:gd name="connsiteY3" fmla="*/ 151449 h 5113489"/>
                      <a:gd name="connsiteX4" fmla="*/ 2457165 w 2457130"/>
                      <a:gd name="connsiteY4" fmla="*/ 354181 h 5113489"/>
                      <a:gd name="connsiteX5" fmla="*/ 2457165 w 2457130"/>
                      <a:gd name="connsiteY5" fmla="*/ 4759308 h 5113489"/>
                      <a:gd name="connsiteX6" fmla="*/ 2418980 w 2457130"/>
                      <a:gd name="connsiteY6" fmla="*/ 4962040 h 5113489"/>
                      <a:gd name="connsiteX7" fmla="*/ 2305162 w 2457130"/>
                      <a:gd name="connsiteY7" fmla="*/ 5075489 h 5113489"/>
                      <a:gd name="connsiteX8" fmla="*/ 2101508 w 2457130"/>
                      <a:gd name="connsiteY8" fmla="*/ 5113489 h 5113489"/>
                      <a:gd name="connsiteX9" fmla="*/ 355875 w 2457130"/>
                      <a:gd name="connsiteY9" fmla="*/ 5113489 h 5113489"/>
                      <a:gd name="connsiteX10" fmla="*/ 152221 w 2457130"/>
                      <a:gd name="connsiteY10" fmla="*/ 5075489 h 5113489"/>
                      <a:gd name="connsiteX11" fmla="*/ 38404 w 2457130"/>
                      <a:gd name="connsiteY11" fmla="*/ 4962040 h 5113489"/>
                      <a:gd name="connsiteX12" fmla="*/ 34 w 2457130"/>
                      <a:gd name="connsiteY12" fmla="*/ 4759308 h 5113489"/>
                      <a:gd name="connsiteX13" fmla="*/ 34 w 2457130"/>
                      <a:gd name="connsiteY13" fmla="*/ 354181 h 5113489"/>
                      <a:gd name="connsiteX14" fmla="*/ 38219 w 2457130"/>
                      <a:gd name="connsiteY14" fmla="*/ 151449 h 5113489"/>
                      <a:gd name="connsiteX15" fmla="*/ 152037 w 2457130"/>
                      <a:gd name="connsiteY15" fmla="*/ 38001 h 5113489"/>
                      <a:gd name="connsiteX16" fmla="*/ 355875 w 2457130"/>
                      <a:gd name="connsiteY16" fmla="*/ 0 h 5113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7130" h="5113489">
                        <a:moveTo>
                          <a:pt x="355875" y="0"/>
                        </a:moveTo>
                        <a:lnTo>
                          <a:pt x="2101508" y="0"/>
                        </a:lnTo>
                        <a:cubicBezTo>
                          <a:pt x="2200199" y="0"/>
                          <a:pt x="2251482" y="9408"/>
                          <a:pt x="2305162" y="38001"/>
                        </a:cubicBezTo>
                        <a:cubicBezTo>
                          <a:pt x="2354047" y="64011"/>
                          <a:pt x="2392970" y="102749"/>
                          <a:pt x="2418980" y="151449"/>
                        </a:cubicBezTo>
                        <a:cubicBezTo>
                          <a:pt x="2447757" y="204945"/>
                          <a:pt x="2457165" y="256043"/>
                          <a:pt x="2457165" y="354181"/>
                        </a:cubicBezTo>
                        <a:lnTo>
                          <a:pt x="2457165" y="4759308"/>
                        </a:lnTo>
                        <a:cubicBezTo>
                          <a:pt x="2457165" y="4857631"/>
                          <a:pt x="2447757" y="4908729"/>
                          <a:pt x="2418980" y="4962040"/>
                        </a:cubicBezTo>
                        <a:cubicBezTo>
                          <a:pt x="2392785" y="5010740"/>
                          <a:pt x="2354047" y="5049294"/>
                          <a:pt x="2305162" y="5075489"/>
                        </a:cubicBezTo>
                        <a:cubicBezTo>
                          <a:pt x="2251482" y="5104081"/>
                          <a:pt x="2200199" y="5113489"/>
                          <a:pt x="2101508" y="5113489"/>
                        </a:cubicBezTo>
                        <a:lnTo>
                          <a:pt x="355875" y="5113489"/>
                        </a:lnTo>
                        <a:cubicBezTo>
                          <a:pt x="257184" y="5113489"/>
                          <a:pt x="205902" y="5104081"/>
                          <a:pt x="152221" y="5075489"/>
                        </a:cubicBezTo>
                        <a:cubicBezTo>
                          <a:pt x="103337" y="5049479"/>
                          <a:pt x="64414" y="5010740"/>
                          <a:pt x="38404" y="4962040"/>
                        </a:cubicBezTo>
                        <a:cubicBezTo>
                          <a:pt x="9442" y="4908729"/>
                          <a:pt x="34" y="4857631"/>
                          <a:pt x="34" y="4759308"/>
                        </a:cubicBezTo>
                        <a:lnTo>
                          <a:pt x="34" y="354181"/>
                        </a:lnTo>
                        <a:cubicBezTo>
                          <a:pt x="34" y="255859"/>
                          <a:pt x="9442" y="204761"/>
                          <a:pt x="38219" y="151449"/>
                        </a:cubicBezTo>
                        <a:cubicBezTo>
                          <a:pt x="64414" y="102749"/>
                          <a:pt x="103152" y="64195"/>
                          <a:pt x="152037" y="38001"/>
                        </a:cubicBezTo>
                        <a:cubicBezTo>
                          <a:pt x="205717" y="9408"/>
                          <a:pt x="257000" y="0"/>
                          <a:pt x="355875" y="0"/>
                        </a:cubicBezTo>
                        <a:close/>
                      </a:path>
                    </a:pathLst>
                  </a:custGeom>
                  <a:gradFill>
                    <a:gsLst>
                      <a:gs pos="0">
                        <a:schemeClr val="tx1">
                          <a:lumMod val="65000"/>
                          <a:lumOff val="35000"/>
                        </a:schemeClr>
                      </a:gs>
                      <a:gs pos="39000">
                        <a:schemeClr val="bg1">
                          <a:lumMod val="75000"/>
                        </a:schemeClr>
                      </a:gs>
                      <a:gs pos="2000">
                        <a:schemeClr val="tx1">
                          <a:lumMod val="75000"/>
                          <a:lumOff val="25000"/>
                        </a:schemeClr>
                      </a:gs>
                      <a:gs pos="1000">
                        <a:schemeClr val="bg1">
                          <a:lumMod val="85000"/>
                        </a:schemeClr>
                      </a:gs>
                      <a:gs pos="100000">
                        <a:schemeClr val="tx1">
                          <a:lumMod val="75000"/>
                          <a:lumOff val="25000"/>
                        </a:schemeClr>
                      </a:gs>
                      <a:gs pos="98000">
                        <a:schemeClr val="tx1">
                          <a:lumMod val="75000"/>
                          <a:lumOff val="25000"/>
                        </a:schemeClr>
                      </a:gs>
                      <a:gs pos="99000">
                        <a:schemeClr val="bg1">
                          <a:lumMod val="75000"/>
                        </a:schemeClr>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3" name="Freeform: Shape 12">
                  <a:extLst>
                    <a:ext uri="{FF2B5EF4-FFF2-40B4-BE49-F238E27FC236}">
                      <a16:creationId xmlns:a16="http://schemas.microsoft.com/office/drawing/2014/main" id="{9302B9EF-006D-4B8C-9818-34EB0BA66540}"/>
                    </a:ext>
                  </a:extLst>
                </p:cNvPr>
                <p:cNvSpPr/>
                <p:nvPr/>
              </p:nvSpPr>
              <p:spPr>
                <a:xfrm>
                  <a:off x="4907095" y="1229912"/>
                  <a:ext cx="2379838" cy="5047449"/>
                </a:xfrm>
                <a:custGeom>
                  <a:gdLst>
                    <a:gd name="connsiteX0" fmla="*/ 321011 w 2379838"/>
                    <a:gd name="connsiteY0" fmla="*/ 0 h 5047449"/>
                    <a:gd name="connsiteX1" fmla="*/ 2058711 w 2379838"/>
                    <a:gd name="connsiteY1" fmla="*/ 0 h 5047449"/>
                    <a:gd name="connsiteX2" fmla="*/ 2245948 w 2379838"/>
                    <a:gd name="connsiteY2" fmla="*/ 34127 h 5047449"/>
                    <a:gd name="connsiteX3" fmla="*/ 2345746 w 2379838"/>
                    <a:gd name="connsiteY3" fmla="*/ 133925 h 5047449"/>
                    <a:gd name="connsiteX4" fmla="*/ 2379872 w 2379838"/>
                    <a:gd name="connsiteY4" fmla="*/ 321161 h 5047449"/>
                    <a:gd name="connsiteX5" fmla="*/ 2379872 w 2379838"/>
                    <a:gd name="connsiteY5" fmla="*/ 4726289 h 5047449"/>
                    <a:gd name="connsiteX6" fmla="*/ 2345746 w 2379838"/>
                    <a:gd name="connsiteY6" fmla="*/ 4913525 h 5047449"/>
                    <a:gd name="connsiteX7" fmla="*/ 2245948 w 2379838"/>
                    <a:gd name="connsiteY7" fmla="*/ 5013323 h 5047449"/>
                    <a:gd name="connsiteX8" fmla="*/ 2058711 w 2379838"/>
                    <a:gd name="connsiteY8" fmla="*/ 5047449 h 5047449"/>
                    <a:gd name="connsiteX9" fmla="*/ 321011 w 2379838"/>
                    <a:gd name="connsiteY9" fmla="*/ 5047449 h 5047449"/>
                    <a:gd name="connsiteX10" fmla="*/ 133774 w 2379838"/>
                    <a:gd name="connsiteY10" fmla="*/ 5013323 h 5047449"/>
                    <a:gd name="connsiteX11" fmla="*/ 33976 w 2379838"/>
                    <a:gd name="connsiteY11" fmla="*/ 4913525 h 5047449"/>
                    <a:gd name="connsiteX12" fmla="*/ 34 w 2379838"/>
                    <a:gd name="connsiteY12" fmla="*/ 4726104 h 5047449"/>
                    <a:gd name="connsiteX13" fmla="*/ 34 w 2379838"/>
                    <a:gd name="connsiteY13" fmla="*/ 320977 h 5047449"/>
                    <a:gd name="connsiteX14" fmla="*/ 34161 w 2379838"/>
                    <a:gd name="connsiteY14" fmla="*/ 133740 h 5047449"/>
                    <a:gd name="connsiteX15" fmla="*/ 133959 w 2379838"/>
                    <a:gd name="connsiteY15" fmla="*/ 33942 h 5047449"/>
                    <a:gd name="connsiteX16" fmla="*/ 321011 w 2379838"/>
                    <a:gd name="connsiteY16" fmla="*/ 0 h 50474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79838" h="5047449">
                      <a:moveTo>
                        <a:pt x="321011" y="0"/>
                      </a:moveTo>
                      <a:lnTo>
                        <a:pt x="2058711" y="0"/>
                      </a:lnTo>
                      <a:cubicBezTo>
                        <a:pt x="2153160" y="0"/>
                        <a:pt x="2198539" y="8855"/>
                        <a:pt x="2245948" y="34127"/>
                      </a:cubicBezTo>
                      <a:cubicBezTo>
                        <a:pt x="2288744" y="57001"/>
                        <a:pt x="2322687" y="90943"/>
                        <a:pt x="2345746" y="133925"/>
                      </a:cubicBezTo>
                      <a:cubicBezTo>
                        <a:pt x="2371018" y="181149"/>
                        <a:pt x="2379872" y="226713"/>
                        <a:pt x="2379872" y="321161"/>
                      </a:cubicBezTo>
                      <a:lnTo>
                        <a:pt x="2379872" y="4726289"/>
                      </a:lnTo>
                      <a:cubicBezTo>
                        <a:pt x="2379872" y="4820737"/>
                        <a:pt x="2371018" y="4866116"/>
                        <a:pt x="2345746" y="4913525"/>
                      </a:cubicBezTo>
                      <a:cubicBezTo>
                        <a:pt x="2322871" y="4956322"/>
                        <a:pt x="2288929" y="4990264"/>
                        <a:pt x="2245948" y="5013323"/>
                      </a:cubicBezTo>
                      <a:cubicBezTo>
                        <a:pt x="2198724" y="5038595"/>
                        <a:pt x="2153160" y="5047449"/>
                        <a:pt x="2058711" y="5047449"/>
                      </a:cubicBezTo>
                      <a:lnTo>
                        <a:pt x="321011" y="5047449"/>
                      </a:lnTo>
                      <a:cubicBezTo>
                        <a:pt x="226562" y="5047449"/>
                        <a:pt x="181183" y="5038595"/>
                        <a:pt x="133774" y="5013323"/>
                      </a:cubicBezTo>
                      <a:cubicBezTo>
                        <a:pt x="90977" y="4990449"/>
                        <a:pt x="57035" y="4956506"/>
                        <a:pt x="33976" y="4913525"/>
                      </a:cubicBezTo>
                      <a:cubicBezTo>
                        <a:pt x="8889" y="4865932"/>
                        <a:pt x="34" y="4820552"/>
                        <a:pt x="34" y="4726104"/>
                      </a:cubicBezTo>
                      <a:lnTo>
                        <a:pt x="34" y="320977"/>
                      </a:lnTo>
                      <a:cubicBezTo>
                        <a:pt x="34" y="226528"/>
                        <a:pt x="8889" y="181149"/>
                        <a:pt x="34161" y="133740"/>
                      </a:cubicBezTo>
                      <a:cubicBezTo>
                        <a:pt x="57035" y="90943"/>
                        <a:pt x="90977" y="57001"/>
                        <a:pt x="133959" y="33942"/>
                      </a:cubicBezTo>
                      <a:cubicBezTo>
                        <a:pt x="181183" y="8855"/>
                        <a:pt x="226562" y="0"/>
                        <a:pt x="321011" y="0"/>
                      </a:cubicBez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4" name="Group 13">
                  <a:extLst>
                    <a:ext uri="{FF2B5EF4-FFF2-40B4-BE49-F238E27FC236}">
                      <a16:creationId xmlns:a16="http://schemas.microsoft.com/office/drawing/2014/main" id="{81B0C6FF-A53E-437E-B6B7-01698E44989F}"/>
                    </a:ext>
                  </a:extLst>
                </p:cNvPr>
                <p:cNvGrpSpPr/>
                <p:nvPr/>
              </p:nvGrpSpPr>
              <p:grpSpPr>
                <a:xfrm>
                  <a:off x="4868357" y="1235423"/>
                  <a:ext cx="2457112" cy="5037740"/>
                  <a:chOff x="4868357" y="1235423"/>
                  <a:chExt cx="2457112" cy="5037740"/>
                </a:xfrm>
              </p:grpSpPr>
              <p:grpSp>
                <p:nvGrpSpPr>
                  <p:cNvPr id="47" name="Group 46">
                    <a:extLst>
                      <a:ext uri="{FF2B5EF4-FFF2-40B4-BE49-F238E27FC236}">
                        <a16:creationId xmlns:a16="http://schemas.microsoft.com/office/drawing/2014/main" id="{EB373836-53BB-489A-9001-932BFCAA5E9B}"/>
                      </a:ext>
                    </a:extLst>
                  </p:cNvPr>
                  <p:cNvGrpSpPr/>
                  <p:nvPr/>
                </p:nvGrpSpPr>
                <p:grpSpPr>
                  <a:xfrm>
                    <a:off x="4868357" y="1235423"/>
                    <a:ext cx="152368" cy="5037740"/>
                    <a:chOff x="4868357" y="1235423"/>
                    <a:chExt cx="152368" cy="5037740"/>
                  </a:xfrm>
                </p:grpSpPr>
                <p:sp>
                  <p:nvSpPr>
                    <p:cNvPr id="51" name="Freeform: Shape 50">
                      <a:extLst>
                        <a:ext uri="{FF2B5EF4-FFF2-40B4-BE49-F238E27FC236}">
                          <a16:creationId xmlns:a16="http://schemas.microsoft.com/office/drawing/2014/main" id="{38BE6067-A8A7-43B6-BE07-B07B80BBFC7C}"/>
                        </a:ext>
                      </a:extLst>
                    </p:cNvPr>
                    <p:cNvSpPr/>
                    <p:nvPr/>
                  </p:nvSpPr>
                  <p:spPr>
                    <a:xfrm>
                      <a:off x="4868357" y="1235423"/>
                      <a:ext cx="152368" cy="5037740"/>
                    </a:xfrm>
                    <a:custGeom>
                      <a:gdLst>
                        <a:gd name="connsiteX0" fmla="*/ 152072 w 152368"/>
                        <a:gd name="connsiteY0" fmla="*/ 5037753 h 5037740"/>
                        <a:gd name="connsiteX1" fmla="*/ 38254 w 152368"/>
                        <a:gd name="connsiteY1" fmla="*/ 4924304 h 5037740"/>
                        <a:gd name="connsiteX2" fmla="*/ 69 w 152368"/>
                        <a:gd name="connsiteY2" fmla="*/ 4721573 h 5037740"/>
                        <a:gd name="connsiteX3" fmla="*/ 69 w 152368"/>
                        <a:gd name="connsiteY3" fmla="*/ 316445 h 5037740"/>
                        <a:gd name="connsiteX4" fmla="*/ 38254 w 152368"/>
                        <a:gd name="connsiteY4" fmla="*/ 113714 h 5037740"/>
                        <a:gd name="connsiteX5" fmla="*/ 152072 w 152368"/>
                        <a:gd name="connsiteY5" fmla="*/ 265 h 5037740"/>
                        <a:gd name="connsiteX6" fmla="*/ 36409 w 152368"/>
                        <a:gd name="connsiteY6" fmla="*/ 297998 h 5037740"/>
                        <a:gd name="connsiteX7" fmla="*/ 36409 w 152368"/>
                        <a:gd name="connsiteY7" fmla="*/ 4740020 h 5037740"/>
                        <a:gd name="connsiteX8" fmla="*/ 152072 w 152368"/>
                        <a:gd name="connsiteY8" fmla="*/ 5037753 h 50377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368" h="5037740">
                          <a:moveTo>
                            <a:pt x="152072" y="5037753"/>
                          </a:moveTo>
                          <a:cubicBezTo>
                            <a:pt x="103187" y="5011743"/>
                            <a:pt x="64264" y="4973004"/>
                            <a:pt x="38254" y="4924304"/>
                          </a:cubicBezTo>
                          <a:cubicBezTo>
                            <a:pt x="9477" y="4870808"/>
                            <a:pt x="69" y="4819710"/>
                            <a:pt x="69" y="4721573"/>
                          </a:cubicBezTo>
                          <a:lnTo>
                            <a:pt x="69" y="316445"/>
                          </a:lnTo>
                          <a:cubicBezTo>
                            <a:pt x="69" y="218123"/>
                            <a:pt x="9477" y="167025"/>
                            <a:pt x="38254" y="113714"/>
                          </a:cubicBezTo>
                          <a:cubicBezTo>
                            <a:pt x="64449" y="65014"/>
                            <a:pt x="103187" y="26275"/>
                            <a:pt x="152072" y="265"/>
                          </a:cubicBezTo>
                          <a:cubicBezTo>
                            <a:pt x="160004" y="-3978"/>
                            <a:pt x="36409" y="55421"/>
                            <a:pt x="36409" y="297998"/>
                          </a:cubicBezTo>
                          <a:cubicBezTo>
                            <a:pt x="36409" y="1076274"/>
                            <a:pt x="36409" y="3508871"/>
                            <a:pt x="36409" y="4740020"/>
                          </a:cubicBezTo>
                          <a:cubicBezTo>
                            <a:pt x="36409" y="4973373"/>
                            <a:pt x="155761" y="5039782"/>
                            <a:pt x="152072" y="5037753"/>
                          </a:cubicBezTo>
                          <a:close/>
                        </a:path>
                      </a:pathLst>
                    </a:custGeom>
                    <a:gradFill>
                      <a:gsLst>
                        <a:gs pos="0">
                          <a:schemeClr val="tx1">
                            <a:lumMod val="65000"/>
                            <a:lumOff val="35000"/>
                          </a:schemeClr>
                        </a:gs>
                        <a:gs pos="39000">
                          <a:schemeClr val="bg1">
                            <a:lumMod val="75000"/>
                          </a:schemeClr>
                        </a:gs>
                        <a:gs pos="2000">
                          <a:schemeClr val="tx1">
                            <a:lumMod val="75000"/>
                            <a:lumOff val="25000"/>
                          </a:schemeClr>
                        </a:gs>
                        <a:gs pos="1000">
                          <a:schemeClr val="bg1">
                            <a:lumMod val="85000"/>
                          </a:schemeClr>
                        </a:gs>
                        <a:gs pos="100000">
                          <a:schemeClr val="tx1">
                            <a:lumMod val="75000"/>
                            <a:lumOff val="25000"/>
                          </a:schemeClr>
                        </a:gs>
                        <a:gs pos="98000">
                          <a:schemeClr val="tx1">
                            <a:lumMod val="75000"/>
                            <a:lumOff val="25000"/>
                          </a:schemeClr>
                        </a:gs>
                        <a:gs pos="99000">
                          <a:schemeClr val="bg1">
                            <a:lumMod val="75000"/>
                          </a:schemeClr>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Shape 51">
                      <a:extLst>
                        <a:ext uri="{FF2B5EF4-FFF2-40B4-BE49-F238E27FC236}">
                          <a16:creationId xmlns:a16="http://schemas.microsoft.com/office/drawing/2014/main" id="{5F5AEBCA-3553-42F3-B06D-E8C17B12739B}"/>
                        </a:ext>
                      </a:extLst>
                    </p:cNvPr>
                    <p:cNvSpPr/>
                    <p:nvPr/>
                  </p:nvSpPr>
                  <p:spPr>
                    <a:xfrm>
                      <a:off x="4868357" y="1235423"/>
                      <a:ext cx="152368" cy="5037740"/>
                    </a:xfrm>
                    <a:custGeom>
                      <a:gdLst>
                        <a:gd name="connsiteX0" fmla="*/ 152072 w 152368"/>
                        <a:gd name="connsiteY0" fmla="*/ 5037753 h 5037740"/>
                        <a:gd name="connsiteX1" fmla="*/ 38254 w 152368"/>
                        <a:gd name="connsiteY1" fmla="*/ 4924304 h 5037740"/>
                        <a:gd name="connsiteX2" fmla="*/ 69 w 152368"/>
                        <a:gd name="connsiteY2" fmla="*/ 4721573 h 5037740"/>
                        <a:gd name="connsiteX3" fmla="*/ 69 w 152368"/>
                        <a:gd name="connsiteY3" fmla="*/ 316445 h 5037740"/>
                        <a:gd name="connsiteX4" fmla="*/ 38254 w 152368"/>
                        <a:gd name="connsiteY4" fmla="*/ 113714 h 5037740"/>
                        <a:gd name="connsiteX5" fmla="*/ 152072 w 152368"/>
                        <a:gd name="connsiteY5" fmla="*/ 265 h 5037740"/>
                        <a:gd name="connsiteX6" fmla="*/ 36409 w 152368"/>
                        <a:gd name="connsiteY6" fmla="*/ 297998 h 5037740"/>
                        <a:gd name="connsiteX7" fmla="*/ 36409 w 152368"/>
                        <a:gd name="connsiteY7" fmla="*/ 4740020 h 5037740"/>
                        <a:gd name="connsiteX8" fmla="*/ 152072 w 152368"/>
                        <a:gd name="connsiteY8" fmla="*/ 5037753 h 50377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368" h="5037740">
                          <a:moveTo>
                            <a:pt x="152072" y="5037753"/>
                          </a:moveTo>
                          <a:cubicBezTo>
                            <a:pt x="103187" y="5011743"/>
                            <a:pt x="64264" y="4973004"/>
                            <a:pt x="38254" y="4924304"/>
                          </a:cubicBezTo>
                          <a:cubicBezTo>
                            <a:pt x="9477" y="4870808"/>
                            <a:pt x="69" y="4819710"/>
                            <a:pt x="69" y="4721573"/>
                          </a:cubicBezTo>
                          <a:lnTo>
                            <a:pt x="69" y="316445"/>
                          </a:lnTo>
                          <a:cubicBezTo>
                            <a:pt x="69" y="218123"/>
                            <a:pt x="9477" y="167025"/>
                            <a:pt x="38254" y="113714"/>
                          </a:cubicBezTo>
                          <a:cubicBezTo>
                            <a:pt x="64449" y="65014"/>
                            <a:pt x="103187" y="26275"/>
                            <a:pt x="152072" y="265"/>
                          </a:cubicBezTo>
                          <a:cubicBezTo>
                            <a:pt x="160004" y="-3978"/>
                            <a:pt x="36409" y="55421"/>
                            <a:pt x="36409" y="297998"/>
                          </a:cubicBezTo>
                          <a:cubicBezTo>
                            <a:pt x="36409" y="1076274"/>
                            <a:pt x="36409" y="3508871"/>
                            <a:pt x="36409" y="4740020"/>
                          </a:cubicBezTo>
                          <a:cubicBezTo>
                            <a:pt x="36409" y="4973373"/>
                            <a:pt x="155761" y="5039782"/>
                            <a:pt x="152072" y="5037753"/>
                          </a:cubicBezTo>
                          <a:close/>
                        </a:path>
                      </a:pathLst>
                    </a:custGeom>
                    <a:gradFill>
                      <a:gsLst>
                        <a:gs pos="0">
                          <a:schemeClr val="tx1">
                            <a:lumMod val="65000"/>
                            <a:lumOff val="35000"/>
                          </a:schemeClr>
                        </a:gs>
                        <a:gs pos="39000">
                          <a:schemeClr val="bg1">
                            <a:lumMod val="75000"/>
                          </a:schemeClr>
                        </a:gs>
                        <a:gs pos="2000">
                          <a:schemeClr val="tx1">
                            <a:lumMod val="75000"/>
                            <a:lumOff val="25000"/>
                          </a:schemeClr>
                        </a:gs>
                        <a:gs pos="1000">
                          <a:schemeClr val="bg1">
                            <a:lumMod val="85000"/>
                          </a:schemeClr>
                        </a:gs>
                        <a:gs pos="100000">
                          <a:schemeClr val="tx1">
                            <a:lumMod val="75000"/>
                            <a:lumOff val="25000"/>
                          </a:schemeClr>
                        </a:gs>
                        <a:gs pos="98000">
                          <a:schemeClr val="tx1">
                            <a:lumMod val="75000"/>
                            <a:lumOff val="25000"/>
                          </a:schemeClr>
                        </a:gs>
                        <a:gs pos="99000">
                          <a:schemeClr val="bg1">
                            <a:lumMod val="75000"/>
                          </a:schemeClr>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8" name="Group 47">
                    <a:extLst>
                      <a:ext uri="{FF2B5EF4-FFF2-40B4-BE49-F238E27FC236}">
                        <a16:creationId xmlns:a16="http://schemas.microsoft.com/office/drawing/2014/main" id="{D21AF649-0BB9-42B8-9ED3-5ED44223BCB6}"/>
                      </a:ext>
                    </a:extLst>
                  </p:cNvPr>
                  <p:cNvGrpSpPr/>
                  <p:nvPr/>
                </p:nvGrpSpPr>
                <p:grpSpPr>
                  <a:xfrm>
                    <a:off x="7173100" y="1235423"/>
                    <a:ext cx="152368" cy="5037740"/>
                    <a:chOff x="7173100" y="1235423"/>
                    <a:chExt cx="152368" cy="5037740"/>
                  </a:xfrm>
                </p:grpSpPr>
                <p:sp>
                  <p:nvSpPr>
                    <p:cNvPr id="49" name="Freeform: Shape 48">
                      <a:extLst>
                        <a:ext uri="{FF2B5EF4-FFF2-40B4-BE49-F238E27FC236}">
                          <a16:creationId xmlns:a16="http://schemas.microsoft.com/office/drawing/2014/main" id="{C820AF13-2446-42E6-A8C4-A536E5A3E26C}"/>
                        </a:ext>
                      </a:extLst>
                    </p:cNvPr>
                    <p:cNvSpPr/>
                    <p:nvPr/>
                  </p:nvSpPr>
                  <p:spPr>
                    <a:xfrm rot="10800000" flipV="1">
                      <a:off x="7173100" y="1235423"/>
                      <a:ext cx="152368" cy="5037740"/>
                    </a:xfrm>
                    <a:custGeom>
                      <a:gdLst>
                        <a:gd name="connsiteX0" fmla="*/ 152016 w 152368"/>
                        <a:gd name="connsiteY0" fmla="*/ 5037753 h 5037740"/>
                        <a:gd name="connsiteX1" fmla="*/ 38198 w 152368"/>
                        <a:gd name="connsiteY1" fmla="*/ 4924304 h 5037740"/>
                        <a:gd name="connsiteX2" fmla="*/ 13 w 152368"/>
                        <a:gd name="connsiteY2" fmla="*/ 4721573 h 5037740"/>
                        <a:gd name="connsiteX3" fmla="*/ 13 w 152368"/>
                        <a:gd name="connsiteY3" fmla="*/ 316445 h 5037740"/>
                        <a:gd name="connsiteX4" fmla="*/ 38198 w 152368"/>
                        <a:gd name="connsiteY4" fmla="*/ 113714 h 5037740"/>
                        <a:gd name="connsiteX5" fmla="*/ 152016 w 152368"/>
                        <a:gd name="connsiteY5" fmla="*/ 265 h 5037740"/>
                        <a:gd name="connsiteX6" fmla="*/ 36353 w 152368"/>
                        <a:gd name="connsiteY6" fmla="*/ 297998 h 5037740"/>
                        <a:gd name="connsiteX7" fmla="*/ 36353 w 152368"/>
                        <a:gd name="connsiteY7" fmla="*/ 4740020 h 5037740"/>
                        <a:gd name="connsiteX8" fmla="*/ 152016 w 152368"/>
                        <a:gd name="connsiteY8" fmla="*/ 5037753 h 50377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368" h="5037740">
                          <a:moveTo>
                            <a:pt x="152016" y="5037753"/>
                          </a:moveTo>
                          <a:cubicBezTo>
                            <a:pt x="103131" y="5011743"/>
                            <a:pt x="64208" y="4973004"/>
                            <a:pt x="38198" y="4924304"/>
                          </a:cubicBezTo>
                          <a:cubicBezTo>
                            <a:pt x="9421" y="4870808"/>
                            <a:pt x="13" y="4819710"/>
                            <a:pt x="13" y="4721573"/>
                          </a:cubicBezTo>
                          <a:lnTo>
                            <a:pt x="13" y="316445"/>
                          </a:lnTo>
                          <a:cubicBezTo>
                            <a:pt x="13" y="218123"/>
                            <a:pt x="9421" y="167025"/>
                            <a:pt x="38198" y="113714"/>
                          </a:cubicBezTo>
                          <a:cubicBezTo>
                            <a:pt x="64393" y="65014"/>
                            <a:pt x="103131" y="26460"/>
                            <a:pt x="152016" y="265"/>
                          </a:cubicBezTo>
                          <a:cubicBezTo>
                            <a:pt x="159948" y="-3978"/>
                            <a:pt x="36353" y="55421"/>
                            <a:pt x="36353" y="297998"/>
                          </a:cubicBezTo>
                          <a:cubicBezTo>
                            <a:pt x="36353" y="1076274"/>
                            <a:pt x="36353" y="3508871"/>
                            <a:pt x="36353" y="4740020"/>
                          </a:cubicBezTo>
                          <a:cubicBezTo>
                            <a:pt x="36353" y="4973373"/>
                            <a:pt x="155705" y="5039782"/>
                            <a:pt x="152016" y="5037753"/>
                          </a:cubicBezTo>
                          <a:close/>
                        </a:path>
                      </a:pathLst>
                    </a:custGeom>
                    <a:gradFill>
                      <a:gsLst>
                        <a:gs pos="0">
                          <a:schemeClr val="tx1">
                            <a:lumMod val="65000"/>
                            <a:lumOff val="35000"/>
                          </a:schemeClr>
                        </a:gs>
                        <a:gs pos="39000">
                          <a:schemeClr val="bg1">
                            <a:lumMod val="75000"/>
                          </a:schemeClr>
                        </a:gs>
                        <a:gs pos="2000">
                          <a:schemeClr val="tx1">
                            <a:lumMod val="75000"/>
                            <a:lumOff val="25000"/>
                          </a:schemeClr>
                        </a:gs>
                        <a:gs pos="1000">
                          <a:schemeClr val="bg1">
                            <a:lumMod val="85000"/>
                          </a:schemeClr>
                        </a:gs>
                        <a:gs pos="100000">
                          <a:schemeClr val="tx1">
                            <a:lumMod val="75000"/>
                            <a:lumOff val="25000"/>
                          </a:schemeClr>
                        </a:gs>
                        <a:gs pos="98000">
                          <a:schemeClr val="tx1">
                            <a:lumMod val="75000"/>
                            <a:lumOff val="25000"/>
                          </a:schemeClr>
                        </a:gs>
                        <a:gs pos="99000">
                          <a:schemeClr val="bg1">
                            <a:lumMod val="75000"/>
                          </a:schemeClr>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Shape 49">
                      <a:extLst>
                        <a:ext uri="{FF2B5EF4-FFF2-40B4-BE49-F238E27FC236}">
                          <a16:creationId xmlns:a16="http://schemas.microsoft.com/office/drawing/2014/main" id="{FDBF9508-0A9B-4777-B7A1-BBF782C1763A}"/>
                        </a:ext>
                      </a:extLst>
                    </p:cNvPr>
                    <p:cNvSpPr/>
                    <p:nvPr/>
                  </p:nvSpPr>
                  <p:spPr>
                    <a:xfrm rot="10800000" flipV="1">
                      <a:off x="7173100" y="1235423"/>
                      <a:ext cx="152368" cy="5037740"/>
                    </a:xfrm>
                    <a:custGeom>
                      <a:gdLst>
                        <a:gd name="connsiteX0" fmla="*/ 152016 w 152368"/>
                        <a:gd name="connsiteY0" fmla="*/ 5037753 h 5037740"/>
                        <a:gd name="connsiteX1" fmla="*/ 38198 w 152368"/>
                        <a:gd name="connsiteY1" fmla="*/ 4924304 h 5037740"/>
                        <a:gd name="connsiteX2" fmla="*/ 13 w 152368"/>
                        <a:gd name="connsiteY2" fmla="*/ 4721573 h 5037740"/>
                        <a:gd name="connsiteX3" fmla="*/ 13 w 152368"/>
                        <a:gd name="connsiteY3" fmla="*/ 316445 h 5037740"/>
                        <a:gd name="connsiteX4" fmla="*/ 38198 w 152368"/>
                        <a:gd name="connsiteY4" fmla="*/ 113714 h 5037740"/>
                        <a:gd name="connsiteX5" fmla="*/ 152016 w 152368"/>
                        <a:gd name="connsiteY5" fmla="*/ 265 h 5037740"/>
                        <a:gd name="connsiteX6" fmla="*/ 36353 w 152368"/>
                        <a:gd name="connsiteY6" fmla="*/ 297998 h 5037740"/>
                        <a:gd name="connsiteX7" fmla="*/ 36353 w 152368"/>
                        <a:gd name="connsiteY7" fmla="*/ 4740020 h 5037740"/>
                        <a:gd name="connsiteX8" fmla="*/ 152016 w 152368"/>
                        <a:gd name="connsiteY8" fmla="*/ 5037753 h 50377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368" h="5037740">
                          <a:moveTo>
                            <a:pt x="152016" y="5037753"/>
                          </a:moveTo>
                          <a:cubicBezTo>
                            <a:pt x="103131" y="5011743"/>
                            <a:pt x="64208" y="4973004"/>
                            <a:pt x="38198" y="4924304"/>
                          </a:cubicBezTo>
                          <a:cubicBezTo>
                            <a:pt x="9421" y="4870808"/>
                            <a:pt x="13" y="4819710"/>
                            <a:pt x="13" y="4721573"/>
                          </a:cubicBezTo>
                          <a:lnTo>
                            <a:pt x="13" y="316445"/>
                          </a:lnTo>
                          <a:cubicBezTo>
                            <a:pt x="13" y="218123"/>
                            <a:pt x="9421" y="167025"/>
                            <a:pt x="38198" y="113714"/>
                          </a:cubicBezTo>
                          <a:cubicBezTo>
                            <a:pt x="64393" y="65014"/>
                            <a:pt x="103131" y="26460"/>
                            <a:pt x="152016" y="265"/>
                          </a:cubicBezTo>
                          <a:cubicBezTo>
                            <a:pt x="159948" y="-3978"/>
                            <a:pt x="36353" y="55421"/>
                            <a:pt x="36353" y="297998"/>
                          </a:cubicBezTo>
                          <a:cubicBezTo>
                            <a:pt x="36353" y="1076274"/>
                            <a:pt x="36353" y="3508871"/>
                            <a:pt x="36353" y="4740020"/>
                          </a:cubicBezTo>
                          <a:cubicBezTo>
                            <a:pt x="36353" y="4973373"/>
                            <a:pt x="155705" y="5039782"/>
                            <a:pt x="152016" y="5037753"/>
                          </a:cubicBezTo>
                          <a:close/>
                        </a:path>
                      </a:pathLst>
                    </a:custGeom>
                    <a:gradFill>
                      <a:gsLst>
                        <a:gs pos="0">
                          <a:schemeClr val="tx1">
                            <a:lumMod val="65000"/>
                            <a:lumOff val="35000"/>
                          </a:schemeClr>
                        </a:gs>
                        <a:gs pos="39000">
                          <a:schemeClr val="bg1">
                            <a:lumMod val="75000"/>
                          </a:schemeClr>
                        </a:gs>
                        <a:gs pos="2000">
                          <a:schemeClr val="tx1">
                            <a:lumMod val="75000"/>
                            <a:lumOff val="25000"/>
                          </a:schemeClr>
                        </a:gs>
                        <a:gs pos="1000">
                          <a:schemeClr val="bg1">
                            <a:lumMod val="85000"/>
                          </a:schemeClr>
                        </a:gs>
                        <a:gs pos="100000">
                          <a:schemeClr val="tx1">
                            <a:lumMod val="75000"/>
                            <a:lumOff val="25000"/>
                          </a:schemeClr>
                        </a:gs>
                        <a:gs pos="98000">
                          <a:schemeClr val="tx1">
                            <a:lumMod val="75000"/>
                            <a:lumOff val="25000"/>
                          </a:schemeClr>
                        </a:gs>
                        <a:gs pos="99000">
                          <a:schemeClr val="bg1">
                            <a:lumMod val="75000"/>
                          </a:schemeClr>
                        </a:gs>
                      </a:gsLst>
                      <a:lin ang="0" scaled="0"/>
                    </a:gradFill>
                    <a:ln w="483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15" name="Group 14">
                  <a:extLst>
                    <a:ext uri="{FF2B5EF4-FFF2-40B4-BE49-F238E27FC236}">
                      <a16:creationId xmlns:a16="http://schemas.microsoft.com/office/drawing/2014/main" id="{C3D30095-754F-43B1-BC36-B327C11C0A8A}"/>
                    </a:ext>
                  </a:extLst>
                </p:cNvPr>
                <p:cNvGrpSpPr/>
                <p:nvPr/>
              </p:nvGrpSpPr>
              <p:grpSpPr>
                <a:xfrm>
                  <a:off x="4803793" y="1130299"/>
                  <a:ext cx="2578880" cy="5246307"/>
                  <a:chOff x="4803793" y="1130299"/>
                  <a:chExt cx="2578880" cy="5246307"/>
                </a:xfrm>
                <a:solidFill>
                  <a:srgbClr val="000000"/>
                </a:solidFill>
              </p:grpSpPr>
              <p:sp>
                <p:nvSpPr>
                  <p:cNvPr id="41" name="Freeform: Shape 40">
                    <a:extLst>
                      <a:ext uri="{FF2B5EF4-FFF2-40B4-BE49-F238E27FC236}">
                        <a16:creationId xmlns:a16="http://schemas.microsoft.com/office/drawing/2014/main" id="{310D1C87-C9AA-4DD8-A9C2-C5A089A47D55}"/>
                      </a:ext>
                    </a:extLst>
                  </p:cNvPr>
                  <p:cNvSpPr/>
                  <p:nvPr/>
                </p:nvSpPr>
                <p:spPr>
                  <a:xfrm>
                    <a:off x="4803793" y="1593316"/>
                    <a:ext cx="42427" cy="31359"/>
                  </a:xfrm>
                  <a:custGeom>
                    <a:gdLst>
                      <a:gd name="connsiteX0" fmla="*/ 34 w 42427"/>
                      <a:gd name="connsiteY0" fmla="*/ 0 h 31359"/>
                      <a:gd name="connsiteX1" fmla="*/ 42462 w 42427"/>
                      <a:gd name="connsiteY1" fmla="*/ 0 h 31359"/>
                      <a:gd name="connsiteX2" fmla="*/ 42462 w 42427"/>
                      <a:gd name="connsiteY2" fmla="*/ 31360 h 31359"/>
                      <a:gd name="connsiteX3" fmla="*/ 34 w 42427"/>
                      <a:gd name="connsiteY3" fmla="*/ 31360 h 31359"/>
                    </a:gdLst>
                    <a:cxnLst>
                      <a:cxn ang="0">
                        <a:pos x="connsiteX0" y="connsiteY0"/>
                      </a:cxn>
                      <a:cxn ang="0">
                        <a:pos x="connsiteX1" y="connsiteY1"/>
                      </a:cxn>
                      <a:cxn ang="0">
                        <a:pos x="connsiteX2" y="connsiteY2"/>
                      </a:cxn>
                      <a:cxn ang="0">
                        <a:pos x="connsiteX3" y="connsiteY3"/>
                      </a:cxn>
                    </a:cxnLst>
                    <a:rect l="l" t="t" r="r" b="b"/>
                    <a:pathLst>
                      <a:path w="42427" h="31358">
                        <a:moveTo>
                          <a:pt x="34" y="0"/>
                        </a:moveTo>
                        <a:lnTo>
                          <a:pt x="42462" y="0"/>
                        </a:lnTo>
                        <a:lnTo>
                          <a:pt x="42462" y="31360"/>
                        </a:lnTo>
                        <a:lnTo>
                          <a:pt x="34" y="31360"/>
                        </a:ln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Shape 41">
                    <a:extLst>
                      <a:ext uri="{FF2B5EF4-FFF2-40B4-BE49-F238E27FC236}">
                        <a16:creationId xmlns:a16="http://schemas.microsoft.com/office/drawing/2014/main" id="{810DC8B8-3795-4C52-B29E-45076FD7C237}"/>
                      </a:ext>
                    </a:extLst>
                  </p:cNvPr>
                  <p:cNvSpPr/>
                  <p:nvPr/>
                </p:nvSpPr>
                <p:spPr>
                  <a:xfrm>
                    <a:off x="7347624" y="1593316"/>
                    <a:ext cx="35049" cy="31359"/>
                  </a:xfrm>
                  <a:custGeom>
                    <a:gdLst>
                      <a:gd name="connsiteX0" fmla="*/ 34 w 35049"/>
                      <a:gd name="connsiteY0" fmla="*/ 0 h 31359"/>
                      <a:gd name="connsiteX1" fmla="*/ 35083 w 35049"/>
                      <a:gd name="connsiteY1" fmla="*/ 0 h 31359"/>
                      <a:gd name="connsiteX2" fmla="*/ 35083 w 35049"/>
                      <a:gd name="connsiteY2" fmla="*/ 31360 h 31359"/>
                      <a:gd name="connsiteX3" fmla="*/ 34 w 35049"/>
                      <a:gd name="connsiteY3" fmla="*/ 31360 h 31359"/>
                    </a:gdLst>
                    <a:cxnLst>
                      <a:cxn ang="0">
                        <a:pos x="connsiteX0" y="connsiteY0"/>
                      </a:cxn>
                      <a:cxn ang="0">
                        <a:pos x="connsiteX1" y="connsiteY1"/>
                      </a:cxn>
                      <a:cxn ang="0">
                        <a:pos x="connsiteX2" y="connsiteY2"/>
                      </a:cxn>
                      <a:cxn ang="0">
                        <a:pos x="connsiteX3" y="connsiteY3"/>
                      </a:cxn>
                    </a:cxnLst>
                    <a:rect l="l" t="t" r="r" b="b"/>
                    <a:pathLst>
                      <a:path w="35049" h="31358">
                        <a:moveTo>
                          <a:pt x="34" y="0"/>
                        </a:moveTo>
                        <a:lnTo>
                          <a:pt x="35083" y="0"/>
                        </a:lnTo>
                        <a:lnTo>
                          <a:pt x="35083" y="31360"/>
                        </a:lnTo>
                        <a:lnTo>
                          <a:pt x="34" y="31360"/>
                        </a:ln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Shape 42">
                    <a:extLst>
                      <a:ext uri="{FF2B5EF4-FFF2-40B4-BE49-F238E27FC236}">
                        <a16:creationId xmlns:a16="http://schemas.microsoft.com/office/drawing/2014/main" id="{2B87D70C-BA1B-4E64-8BA4-8B73086DFB36}"/>
                      </a:ext>
                    </a:extLst>
                  </p:cNvPr>
                  <p:cNvSpPr/>
                  <p:nvPr/>
                </p:nvSpPr>
                <p:spPr>
                  <a:xfrm>
                    <a:off x="4803793" y="5882228"/>
                    <a:ext cx="42427" cy="31359"/>
                  </a:xfrm>
                  <a:custGeom>
                    <a:gdLst>
                      <a:gd name="connsiteX0" fmla="*/ 34 w 42427"/>
                      <a:gd name="connsiteY0" fmla="*/ 0 h 31359"/>
                      <a:gd name="connsiteX1" fmla="*/ 42462 w 42427"/>
                      <a:gd name="connsiteY1" fmla="*/ 0 h 31359"/>
                      <a:gd name="connsiteX2" fmla="*/ 42462 w 42427"/>
                      <a:gd name="connsiteY2" fmla="*/ 31360 h 31359"/>
                      <a:gd name="connsiteX3" fmla="*/ 34 w 42427"/>
                      <a:gd name="connsiteY3" fmla="*/ 31360 h 31359"/>
                    </a:gdLst>
                    <a:cxnLst>
                      <a:cxn ang="0">
                        <a:pos x="connsiteX0" y="connsiteY0"/>
                      </a:cxn>
                      <a:cxn ang="0">
                        <a:pos x="connsiteX1" y="connsiteY1"/>
                      </a:cxn>
                      <a:cxn ang="0">
                        <a:pos x="connsiteX2" y="connsiteY2"/>
                      </a:cxn>
                      <a:cxn ang="0">
                        <a:pos x="connsiteX3" y="connsiteY3"/>
                      </a:cxn>
                    </a:cxnLst>
                    <a:rect l="l" t="t" r="r" b="b"/>
                    <a:pathLst>
                      <a:path w="42427" h="31358">
                        <a:moveTo>
                          <a:pt x="34" y="0"/>
                        </a:moveTo>
                        <a:lnTo>
                          <a:pt x="42462" y="0"/>
                        </a:lnTo>
                        <a:lnTo>
                          <a:pt x="42462" y="31360"/>
                        </a:lnTo>
                        <a:lnTo>
                          <a:pt x="34" y="31360"/>
                        </a:ln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Shape 43">
                    <a:extLst>
                      <a:ext uri="{FF2B5EF4-FFF2-40B4-BE49-F238E27FC236}">
                        <a16:creationId xmlns:a16="http://schemas.microsoft.com/office/drawing/2014/main" id="{C7486550-DAB4-4854-8503-8C5FBA94A05A}"/>
                      </a:ext>
                    </a:extLst>
                  </p:cNvPr>
                  <p:cNvSpPr/>
                  <p:nvPr/>
                </p:nvSpPr>
                <p:spPr>
                  <a:xfrm>
                    <a:off x="7347624" y="5882228"/>
                    <a:ext cx="35049" cy="31359"/>
                  </a:xfrm>
                  <a:custGeom>
                    <a:gdLst>
                      <a:gd name="connsiteX0" fmla="*/ 34 w 35049"/>
                      <a:gd name="connsiteY0" fmla="*/ 0 h 31359"/>
                      <a:gd name="connsiteX1" fmla="*/ 35083 w 35049"/>
                      <a:gd name="connsiteY1" fmla="*/ 0 h 31359"/>
                      <a:gd name="connsiteX2" fmla="*/ 35083 w 35049"/>
                      <a:gd name="connsiteY2" fmla="*/ 31360 h 31359"/>
                      <a:gd name="connsiteX3" fmla="*/ 34 w 35049"/>
                      <a:gd name="connsiteY3" fmla="*/ 31360 h 31359"/>
                    </a:gdLst>
                    <a:cxnLst>
                      <a:cxn ang="0">
                        <a:pos x="connsiteX0" y="connsiteY0"/>
                      </a:cxn>
                      <a:cxn ang="0">
                        <a:pos x="connsiteX1" y="connsiteY1"/>
                      </a:cxn>
                      <a:cxn ang="0">
                        <a:pos x="connsiteX2" y="connsiteY2"/>
                      </a:cxn>
                      <a:cxn ang="0">
                        <a:pos x="connsiteX3" y="connsiteY3"/>
                      </a:cxn>
                    </a:cxnLst>
                    <a:rect l="l" t="t" r="r" b="b"/>
                    <a:pathLst>
                      <a:path w="35049" h="31358">
                        <a:moveTo>
                          <a:pt x="34" y="0"/>
                        </a:moveTo>
                        <a:lnTo>
                          <a:pt x="35083" y="0"/>
                        </a:lnTo>
                        <a:lnTo>
                          <a:pt x="35083" y="31360"/>
                        </a:lnTo>
                        <a:lnTo>
                          <a:pt x="34" y="31360"/>
                        </a:ln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Shape 44">
                    <a:extLst>
                      <a:ext uri="{FF2B5EF4-FFF2-40B4-BE49-F238E27FC236}">
                        <a16:creationId xmlns:a16="http://schemas.microsoft.com/office/drawing/2014/main" id="{90EF2014-83EE-49CD-8567-34A868ADDFA4}"/>
                      </a:ext>
                    </a:extLst>
                  </p:cNvPr>
                  <p:cNvSpPr/>
                  <p:nvPr/>
                </p:nvSpPr>
                <p:spPr>
                  <a:xfrm>
                    <a:off x="6895674" y="1130299"/>
                    <a:ext cx="31359" cy="42427"/>
                  </a:xfrm>
                  <a:custGeom>
                    <a:gdLst>
                      <a:gd name="connsiteX0" fmla="*/ 34 w 31359"/>
                      <a:gd name="connsiteY0" fmla="*/ 0 h 42427"/>
                      <a:gd name="connsiteX1" fmla="*/ 31394 w 31359"/>
                      <a:gd name="connsiteY1" fmla="*/ 0 h 42427"/>
                      <a:gd name="connsiteX2" fmla="*/ 31394 w 31359"/>
                      <a:gd name="connsiteY2" fmla="*/ 42428 h 42427"/>
                      <a:gd name="connsiteX3" fmla="*/ 34 w 31359"/>
                      <a:gd name="connsiteY3" fmla="*/ 42428 h 42427"/>
                    </a:gdLst>
                    <a:cxnLst>
                      <a:cxn ang="0">
                        <a:pos x="connsiteX0" y="connsiteY0"/>
                      </a:cxn>
                      <a:cxn ang="0">
                        <a:pos x="connsiteX1" y="connsiteY1"/>
                      </a:cxn>
                      <a:cxn ang="0">
                        <a:pos x="connsiteX2" y="connsiteY2"/>
                      </a:cxn>
                      <a:cxn ang="0">
                        <a:pos x="connsiteX3" y="connsiteY3"/>
                      </a:cxn>
                    </a:cxnLst>
                    <a:rect l="l" t="t" r="r" b="b"/>
                    <a:pathLst>
                      <a:path w="31358" h="42427">
                        <a:moveTo>
                          <a:pt x="34" y="0"/>
                        </a:moveTo>
                        <a:lnTo>
                          <a:pt x="31394" y="0"/>
                        </a:lnTo>
                        <a:lnTo>
                          <a:pt x="31394" y="42428"/>
                        </a:lnTo>
                        <a:lnTo>
                          <a:pt x="34" y="42428"/>
                        </a:ln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Shape 45">
                    <a:extLst>
                      <a:ext uri="{FF2B5EF4-FFF2-40B4-BE49-F238E27FC236}">
                        <a16:creationId xmlns:a16="http://schemas.microsoft.com/office/drawing/2014/main" id="{DDF5F5C5-EF9C-4891-A1DD-EC3AB649E1F4}"/>
                      </a:ext>
                    </a:extLst>
                  </p:cNvPr>
                  <p:cNvSpPr/>
                  <p:nvPr/>
                </p:nvSpPr>
                <p:spPr>
                  <a:xfrm>
                    <a:off x="5266811" y="6334178"/>
                    <a:ext cx="31359" cy="42427"/>
                  </a:xfrm>
                  <a:custGeom>
                    <a:gdLst>
                      <a:gd name="connsiteX0" fmla="*/ 34 w 31359"/>
                      <a:gd name="connsiteY0" fmla="*/ 0 h 42427"/>
                      <a:gd name="connsiteX1" fmla="*/ 31394 w 31359"/>
                      <a:gd name="connsiteY1" fmla="*/ 0 h 42427"/>
                      <a:gd name="connsiteX2" fmla="*/ 31394 w 31359"/>
                      <a:gd name="connsiteY2" fmla="*/ 42428 h 42427"/>
                      <a:gd name="connsiteX3" fmla="*/ 34 w 31359"/>
                      <a:gd name="connsiteY3" fmla="*/ 42428 h 42427"/>
                    </a:gdLst>
                    <a:cxnLst>
                      <a:cxn ang="0">
                        <a:pos x="connsiteX0" y="connsiteY0"/>
                      </a:cxn>
                      <a:cxn ang="0">
                        <a:pos x="connsiteX1" y="connsiteY1"/>
                      </a:cxn>
                      <a:cxn ang="0">
                        <a:pos x="connsiteX2" y="connsiteY2"/>
                      </a:cxn>
                      <a:cxn ang="0">
                        <a:pos x="connsiteX3" y="connsiteY3"/>
                      </a:cxn>
                    </a:cxnLst>
                    <a:rect l="l" t="t" r="r" b="b"/>
                    <a:pathLst>
                      <a:path w="31358" h="42427">
                        <a:moveTo>
                          <a:pt x="34" y="0"/>
                        </a:moveTo>
                        <a:lnTo>
                          <a:pt x="31394" y="0"/>
                        </a:lnTo>
                        <a:lnTo>
                          <a:pt x="31394" y="42428"/>
                        </a:lnTo>
                        <a:lnTo>
                          <a:pt x="34" y="42428"/>
                        </a:ln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Group 15">
                  <a:extLst>
                    <a:ext uri="{FF2B5EF4-FFF2-40B4-BE49-F238E27FC236}">
                      <a16:creationId xmlns:a16="http://schemas.microsoft.com/office/drawing/2014/main" id="{C2FF515A-EE44-4C28-ABAF-BD4E92E0D9CD}"/>
                    </a:ext>
                  </a:extLst>
                </p:cNvPr>
                <p:cNvGrpSpPr/>
                <p:nvPr/>
              </p:nvGrpSpPr>
              <p:grpSpPr>
                <a:xfrm>
                  <a:off x="4792725" y="1779630"/>
                  <a:ext cx="20373" cy="184469"/>
                  <a:chOff x="4792725" y="1779630"/>
                  <a:chExt cx="20373" cy="184469"/>
                </a:xfrm>
              </p:grpSpPr>
              <p:sp>
                <p:nvSpPr>
                  <p:cNvPr id="39" name="Freeform: Shape 38">
                    <a:extLst>
                      <a:ext uri="{FF2B5EF4-FFF2-40B4-BE49-F238E27FC236}">
                        <a16:creationId xmlns:a16="http://schemas.microsoft.com/office/drawing/2014/main" id="{A2C738F3-FC83-43C5-A382-ED8C51A91155}"/>
                      </a:ext>
                    </a:extLst>
                  </p:cNvPr>
                  <p:cNvSpPr/>
                  <p:nvPr/>
                </p:nvSpPr>
                <p:spPr>
                  <a:xfrm>
                    <a:off x="4792725" y="1779630"/>
                    <a:ext cx="20373" cy="184469"/>
                  </a:xfrm>
                  <a:custGeom>
                    <a:gdLst>
                      <a:gd name="connsiteX0" fmla="*/ 12941 w 20373"/>
                      <a:gd name="connsiteY0" fmla="*/ 352 h 184469"/>
                      <a:gd name="connsiteX1" fmla="*/ 28 w 20373"/>
                      <a:gd name="connsiteY1" fmla="*/ 13265 h 184469"/>
                      <a:gd name="connsiteX2" fmla="*/ 28 w 20373"/>
                      <a:gd name="connsiteY2" fmla="*/ 171908 h 184469"/>
                      <a:gd name="connsiteX3" fmla="*/ 12941 w 20373"/>
                      <a:gd name="connsiteY3" fmla="*/ 184821 h 184469"/>
                      <a:gd name="connsiteX4" fmla="*/ 20320 w 20373"/>
                      <a:gd name="connsiteY4" fmla="*/ 184821 h 184469"/>
                      <a:gd name="connsiteX5" fmla="*/ 20320 w 20373"/>
                      <a:gd name="connsiteY5" fmla="*/ 352 h 184469"/>
                      <a:gd name="connsiteX6" fmla="*/ 12941 w 20373"/>
                      <a:gd name="connsiteY6" fmla="*/ 352 h 1844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373" h="184469">
                        <a:moveTo>
                          <a:pt x="12941" y="352"/>
                        </a:moveTo>
                        <a:cubicBezTo>
                          <a:pt x="5747" y="352"/>
                          <a:pt x="28" y="6071"/>
                          <a:pt x="28" y="13265"/>
                        </a:cubicBezTo>
                        <a:lnTo>
                          <a:pt x="28" y="171908"/>
                        </a:lnTo>
                        <a:cubicBezTo>
                          <a:pt x="28" y="179103"/>
                          <a:pt x="5747" y="184821"/>
                          <a:pt x="12941" y="184821"/>
                        </a:cubicBezTo>
                        <a:lnTo>
                          <a:pt x="20320" y="184821"/>
                        </a:lnTo>
                        <a:cubicBezTo>
                          <a:pt x="20320" y="175044"/>
                          <a:pt x="20504" y="9760"/>
                          <a:pt x="20320" y="352"/>
                        </a:cubicBezTo>
                        <a:lnTo>
                          <a:pt x="12941" y="352"/>
                        </a:lnTo>
                        <a:close/>
                      </a:path>
                    </a:pathLst>
                  </a:custGeom>
                  <a:solidFill>
                    <a:srgbClr val="A5A5A5"/>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Shape 39">
                    <a:extLst>
                      <a:ext uri="{FF2B5EF4-FFF2-40B4-BE49-F238E27FC236}">
                        <a16:creationId xmlns:a16="http://schemas.microsoft.com/office/drawing/2014/main" id="{D191CDC3-65A9-4EA5-BC7F-F44F1EA85F9A}"/>
                      </a:ext>
                    </a:extLst>
                  </p:cNvPr>
                  <p:cNvSpPr/>
                  <p:nvPr/>
                </p:nvSpPr>
                <p:spPr>
                  <a:xfrm>
                    <a:off x="4792725" y="1779630"/>
                    <a:ext cx="20373" cy="184469"/>
                  </a:xfrm>
                  <a:custGeom>
                    <a:gdLst>
                      <a:gd name="connsiteX0" fmla="*/ 12941 w 20373"/>
                      <a:gd name="connsiteY0" fmla="*/ 352 h 184469"/>
                      <a:gd name="connsiteX1" fmla="*/ 28 w 20373"/>
                      <a:gd name="connsiteY1" fmla="*/ 13265 h 184469"/>
                      <a:gd name="connsiteX2" fmla="*/ 28 w 20373"/>
                      <a:gd name="connsiteY2" fmla="*/ 171908 h 184469"/>
                      <a:gd name="connsiteX3" fmla="*/ 12941 w 20373"/>
                      <a:gd name="connsiteY3" fmla="*/ 184821 h 184469"/>
                      <a:gd name="connsiteX4" fmla="*/ 20320 w 20373"/>
                      <a:gd name="connsiteY4" fmla="*/ 184821 h 184469"/>
                      <a:gd name="connsiteX5" fmla="*/ 20320 w 20373"/>
                      <a:gd name="connsiteY5" fmla="*/ 352 h 184469"/>
                      <a:gd name="connsiteX6" fmla="*/ 12941 w 20373"/>
                      <a:gd name="connsiteY6" fmla="*/ 352 h 1844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373" h="184469">
                        <a:moveTo>
                          <a:pt x="12941" y="352"/>
                        </a:moveTo>
                        <a:cubicBezTo>
                          <a:pt x="5747" y="352"/>
                          <a:pt x="28" y="6071"/>
                          <a:pt x="28" y="13265"/>
                        </a:cubicBezTo>
                        <a:lnTo>
                          <a:pt x="28" y="171908"/>
                        </a:lnTo>
                        <a:cubicBezTo>
                          <a:pt x="28" y="179103"/>
                          <a:pt x="5747" y="184821"/>
                          <a:pt x="12941" y="184821"/>
                        </a:cubicBezTo>
                        <a:lnTo>
                          <a:pt x="20320" y="184821"/>
                        </a:lnTo>
                        <a:cubicBezTo>
                          <a:pt x="20320" y="175044"/>
                          <a:pt x="20504" y="9760"/>
                          <a:pt x="20320" y="352"/>
                        </a:cubicBezTo>
                        <a:lnTo>
                          <a:pt x="12941" y="352"/>
                        </a:lnTo>
                        <a:close/>
                      </a:path>
                    </a:pathLst>
                  </a:custGeom>
                  <a:gradFill>
                    <a:gsLst>
                      <a:gs pos="21000">
                        <a:schemeClr val="bg1">
                          <a:lumMod val="85000"/>
                        </a:schemeClr>
                      </a:gs>
                      <a:gs pos="2000">
                        <a:schemeClr val="bg2">
                          <a:lumMod val="25000"/>
                        </a:schemeClr>
                      </a:gs>
                      <a:gs pos="1000">
                        <a:schemeClr val="tx1">
                          <a:lumMod val="75000"/>
                          <a:lumOff val="25000"/>
                        </a:schemeClr>
                      </a:gs>
                      <a:gs pos="0">
                        <a:schemeClr val="bg2">
                          <a:lumMod val="25000"/>
                        </a:schemeClr>
                      </a:gs>
                      <a:gs pos="99000">
                        <a:schemeClr val="tx1">
                          <a:lumMod val="75000"/>
                          <a:lumOff val="25000"/>
                        </a:schemeClr>
                      </a:gs>
                      <a:gs pos="82000">
                        <a:schemeClr val="bg1">
                          <a:lumMod val="85000"/>
                        </a:schemeClr>
                      </a:gs>
                      <a:gs pos="98000">
                        <a:schemeClr val="bg2">
                          <a:lumMod val="25000"/>
                        </a:schemeClr>
                      </a:gs>
                      <a:gs pos="100000">
                        <a:schemeClr val="tx1">
                          <a:lumMod val="75000"/>
                          <a:lumOff val="25000"/>
                        </a:schemeClr>
                      </a:gs>
                    </a:gsLst>
                    <a:lin ang="5400000" scaled="0"/>
                  </a:gradFill>
                  <a:ln w="60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16">
                  <a:extLst>
                    <a:ext uri="{FF2B5EF4-FFF2-40B4-BE49-F238E27FC236}">
                      <a16:creationId xmlns:a16="http://schemas.microsoft.com/office/drawing/2014/main" id="{22158E5C-48D5-476A-A339-29B3883E324C}"/>
                    </a:ext>
                  </a:extLst>
                </p:cNvPr>
                <p:cNvGrpSpPr/>
                <p:nvPr/>
              </p:nvGrpSpPr>
              <p:grpSpPr>
                <a:xfrm>
                  <a:off x="4792909" y="2117209"/>
                  <a:ext cx="20189" cy="350491"/>
                  <a:chOff x="4792909" y="2117209"/>
                  <a:chExt cx="20189" cy="350491"/>
                </a:xfrm>
              </p:grpSpPr>
              <p:sp>
                <p:nvSpPr>
                  <p:cNvPr id="37" name="Freeform: Shape 36">
                    <a:extLst>
                      <a:ext uri="{FF2B5EF4-FFF2-40B4-BE49-F238E27FC236}">
                        <a16:creationId xmlns:a16="http://schemas.microsoft.com/office/drawing/2014/main" id="{AD025533-B1FA-42A2-98F6-F30B4A38D090}"/>
                      </a:ext>
                    </a:extLst>
                  </p:cNvPr>
                  <p:cNvSpPr/>
                  <p:nvPr/>
                </p:nvSpPr>
                <p:spPr>
                  <a:xfrm>
                    <a:off x="4792909" y="2117209"/>
                    <a:ext cx="20189" cy="350491"/>
                  </a:xfrm>
                  <a:custGeom>
                    <a:gdLst>
                      <a:gd name="connsiteX0" fmla="*/ 12756 w 20189"/>
                      <a:gd name="connsiteY0" fmla="*/ 352 h 350491"/>
                      <a:gd name="connsiteX1" fmla="*/ 950 w 20189"/>
                      <a:gd name="connsiteY1" fmla="*/ 7731 h 350491"/>
                      <a:gd name="connsiteX2" fmla="*/ 28 w 20189"/>
                      <a:gd name="connsiteY2" fmla="*/ 11605 h 350491"/>
                      <a:gd name="connsiteX3" fmla="*/ 28 w 20189"/>
                      <a:gd name="connsiteY3" fmla="*/ 335533 h 350491"/>
                      <a:gd name="connsiteX4" fmla="*/ 950 w 20189"/>
                      <a:gd name="connsiteY4" fmla="*/ 341067 h 350491"/>
                      <a:gd name="connsiteX5" fmla="*/ 12756 w 20189"/>
                      <a:gd name="connsiteY5" fmla="*/ 350844 h 350491"/>
                      <a:gd name="connsiteX6" fmla="*/ 20135 w 20189"/>
                      <a:gd name="connsiteY6" fmla="*/ 350844 h 350491"/>
                      <a:gd name="connsiteX7" fmla="*/ 20135 w 20189"/>
                      <a:gd name="connsiteY7" fmla="*/ 352 h 350491"/>
                      <a:gd name="connsiteX8" fmla="*/ 12756 w 20189"/>
                      <a:gd name="connsiteY8" fmla="*/ 352 h 3504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89" h="350491">
                        <a:moveTo>
                          <a:pt x="12756" y="352"/>
                        </a:moveTo>
                        <a:cubicBezTo>
                          <a:pt x="8514" y="1459"/>
                          <a:pt x="3533" y="4041"/>
                          <a:pt x="950" y="7731"/>
                        </a:cubicBezTo>
                        <a:cubicBezTo>
                          <a:pt x="397" y="8469"/>
                          <a:pt x="28" y="10867"/>
                          <a:pt x="28" y="11605"/>
                        </a:cubicBezTo>
                        <a:cubicBezTo>
                          <a:pt x="28" y="47023"/>
                          <a:pt x="28" y="155122"/>
                          <a:pt x="28" y="335533"/>
                        </a:cubicBezTo>
                        <a:cubicBezTo>
                          <a:pt x="28" y="336271"/>
                          <a:pt x="581" y="340145"/>
                          <a:pt x="950" y="341067"/>
                        </a:cubicBezTo>
                        <a:cubicBezTo>
                          <a:pt x="3164" y="346416"/>
                          <a:pt x="6853" y="347708"/>
                          <a:pt x="12756" y="350844"/>
                        </a:cubicBezTo>
                        <a:lnTo>
                          <a:pt x="20135" y="350844"/>
                        </a:lnTo>
                        <a:cubicBezTo>
                          <a:pt x="20135" y="341067"/>
                          <a:pt x="20320" y="9760"/>
                          <a:pt x="20135" y="352"/>
                        </a:cubicBezTo>
                        <a:lnTo>
                          <a:pt x="12756" y="352"/>
                        </a:lnTo>
                        <a:close/>
                      </a:path>
                    </a:pathLst>
                  </a:custGeom>
                  <a:solidFill>
                    <a:srgbClr val="A5A5A5"/>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Shape 37">
                    <a:extLst>
                      <a:ext uri="{FF2B5EF4-FFF2-40B4-BE49-F238E27FC236}">
                        <a16:creationId xmlns:a16="http://schemas.microsoft.com/office/drawing/2014/main" id="{69F78498-EA59-4C73-B07E-657DBFB19624}"/>
                      </a:ext>
                    </a:extLst>
                  </p:cNvPr>
                  <p:cNvSpPr/>
                  <p:nvPr/>
                </p:nvSpPr>
                <p:spPr>
                  <a:xfrm>
                    <a:off x="4792909" y="2117209"/>
                    <a:ext cx="20189" cy="350491"/>
                  </a:xfrm>
                  <a:custGeom>
                    <a:gdLst>
                      <a:gd name="connsiteX0" fmla="*/ 12756 w 20189"/>
                      <a:gd name="connsiteY0" fmla="*/ 352 h 350491"/>
                      <a:gd name="connsiteX1" fmla="*/ 950 w 20189"/>
                      <a:gd name="connsiteY1" fmla="*/ 7731 h 350491"/>
                      <a:gd name="connsiteX2" fmla="*/ 28 w 20189"/>
                      <a:gd name="connsiteY2" fmla="*/ 11605 h 350491"/>
                      <a:gd name="connsiteX3" fmla="*/ 28 w 20189"/>
                      <a:gd name="connsiteY3" fmla="*/ 335533 h 350491"/>
                      <a:gd name="connsiteX4" fmla="*/ 950 w 20189"/>
                      <a:gd name="connsiteY4" fmla="*/ 341067 h 350491"/>
                      <a:gd name="connsiteX5" fmla="*/ 12756 w 20189"/>
                      <a:gd name="connsiteY5" fmla="*/ 350844 h 350491"/>
                      <a:gd name="connsiteX6" fmla="*/ 20135 w 20189"/>
                      <a:gd name="connsiteY6" fmla="*/ 350844 h 350491"/>
                      <a:gd name="connsiteX7" fmla="*/ 20135 w 20189"/>
                      <a:gd name="connsiteY7" fmla="*/ 352 h 350491"/>
                      <a:gd name="connsiteX8" fmla="*/ 12756 w 20189"/>
                      <a:gd name="connsiteY8" fmla="*/ 352 h 3504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89" h="350491">
                        <a:moveTo>
                          <a:pt x="12756" y="352"/>
                        </a:moveTo>
                        <a:cubicBezTo>
                          <a:pt x="8514" y="1459"/>
                          <a:pt x="3533" y="4041"/>
                          <a:pt x="950" y="7731"/>
                        </a:cubicBezTo>
                        <a:cubicBezTo>
                          <a:pt x="397" y="8469"/>
                          <a:pt x="28" y="10867"/>
                          <a:pt x="28" y="11605"/>
                        </a:cubicBezTo>
                        <a:cubicBezTo>
                          <a:pt x="28" y="47023"/>
                          <a:pt x="28" y="155122"/>
                          <a:pt x="28" y="335533"/>
                        </a:cubicBezTo>
                        <a:cubicBezTo>
                          <a:pt x="28" y="336271"/>
                          <a:pt x="581" y="340145"/>
                          <a:pt x="950" y="341067"/>
                        </a:cubicBezTo>
                        <a:cubicBezTo>
                          <a:pt x="3164" y="346416"/>
                          <a:pt x="6853" y="347708"/>
                          <a:pt x="12756" y="350844"/>
                        </a:cubicBezTo>
                        <a:lnTo>
                          <a:pt x="20135" y="350844"/>
                        </a:lnTo>
                        <a:cubicBezTo>
                          <a:pt x="20135" y="341067"/>
                          <a:pt x="20320" y="9760"/>
                          <a:pt x="20135" y="352"/>
                        </a:cubicBezTo>
                        <a:lnTo>
                          <a:pt x="12756" y="352"/>
                        </a:lnTo>
                        <a:close/>
                      </a:path>
                    </a:pathLst>
                  </a:custGeom>
                  <a:gradFill>
                    <a:gsLst>
                      <a:gs pos="21000">
                        <a:schemeClr val="bg1">
                          <a:lumMod val="85000"/>
                        </a:schemeClr>
                      </a:gs>
                      <a:gs pos="2000">
                        <a:schemeClr val="bg2">
                          <a:lumMod val="25000"/>
                        </a:schemeClr>
                      </a:gs>
                      <a:gs pos="1000">
                        <a:schemeClr val="tx1">
                          <a:lumMod val="75000"/>
                          <a:lumOff val="25000"/>
                        </a:schemeClr>
                      </a:gs>
                      <a:gs pos="0">
                        <a:schemeClr val="bg2">
                          <a:lumMod val="25000"/>
                        </a:schemeClr>
                      </a:gs>
                      <a:gs pos="99000">
                        <a:schemeClr val="tx1">
                          <a:lumMod val="75000"/>
                          <a:lumOff val="25000"/>
                        </a:schemeClr>
                      </a:gs>
                      <a:gs pos="82000">
                        <a:schemeClr val="bg1">
                          <a:lumMod val="85000"/>
                        </a:schemeClr>
                      </a:gs>
                      <a:gs pos="98000">
                        <a:schemeClr val="bg2">
                          <a:lumMod val="25000"/>
                        </a:schemeClr>
                      </a:gs>
                      <a:gs pos="100000">
                        <a:schemeClr val="tx1">
                          <a:lumMod val="75000"/>
                          <a:lumOff val="25000"/>
                        </a:schemeClr>
                      </a:gs>
                    </a:gsLst>
                    <a:lin ang="5400000" scaled="0"/>
                  </a:gradFill>
                  <a:ln w="60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8" name="Group 17">
                  <a:extLst>
                    <a:ext uri="{FF2B5EF4-FFF2-40B4-BE49-F238E27FC236}">
                      <a16:creationId xmlns:a16="http://schemas.microsoft.com/office/drawing/2014/main" id="{6221A097-D18D-4695-9B54-7507A486F47B}"/>
                    </a:ext>
                  </a:extLst>
                </p:cNvPr>
                <p:cNvGrpSpPr/>
                <p:nvPr/>
              </p:nvGrpSpPr>
              <p:grpSpPr>
                <a:xfrm>
                  <a:off x="4792909" y="2554402"/>
                  <a:ext cx="20189" cy="350491"/>
                  <a:chOff x="4792909" y="2554402"/>
                  <a:chExt cx="20189" cy="350491"/>
                </a:xfrm>
              </p:grpSpPr>
              <p:sp>
                <p:nvSpPr>
                  <p:cNvPr id="35" name="Freeform: Shape 34">
                    <a:extLst>
                      <a:ext uri="{FF2B5EF4-FFF2-40B4-BE49-F238E27FC236}">
                        <a16:creationId xmlns:a16="http://schemas.microsoft.com/office/drawing/2014/main" id="{E0ADC672-E9D0-46C9-9E00-02585C9CF667}"/>
                      </a:ext>
                    </a:extLst>
                  </p:cNvPr>
                  <p:cNvSpPr/>
                  <p:nvPr/>
                </p:nvSpPr>
                <p:spPr>
                  <a:xfrm>
                    <a:off x="4792909" y="2554402"/>
                    <a:ext cx="20189" cy="350491"/>
                  </a:xfrm>
                  <a:custGeom>
                    <a:gdLst>
                      <a:gd name="connsiteX0" fmla="*/ 12756 w 20189"/>
                      <a:gd name="connsiteY0" fmla="*/ 352 h 350491"/>
                      <a:gd name="connsiteX1" fmla="*/ 950 w 20189"/>
                      <a:gd name="connsiteY1" fmla="*/ 7731 h 350491"/>
                      <a:gd name="connsiteX2" fmla="*/ 28 w 20189"/>
                      <a:gd name="connsiteY2" fmla="*/ 11605 h 350491"/>
                      <a:gd name="connsiteX3" fmla="*/ 28 w 20189"/>
                      <a:gd name="connsiteY3" fmla="*/ 335533 h 350491"/>
                      <a:gd name="connsiteX4" fmla="*/ 950 w 20189"/>
                      <a:gd name="connsiteY4" fmla="*/ 341067 h 350491"/>
                      <a:gd name="connsiteX5" fmla="*/ 12756 w 20189"/>
                      <a:gd name="connsiteY5" fmla="*/ 350844 h 350491"/>
                      <a:gd name="connsiteX6" fmla="*/ 20135 w 20189"/>
                      <a:gd name="connsiteY6" fmla="*/ 350844 h 350491"/>
                      <a:gd name="connsiteX7" fmla="*/ 20135 w 20189"/>
                      <a:gd name="connsiteY7" fmla="*/ 352 h 350491"/>
                      <a:gd name="connsiteX8" fmla="*/ 12756 w 20189"/>
                      <a:gd name="connsiteY8" fmla="*/ 352 h 3504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89" h="350491">
                        <a:moveTo>
                          <a:pt x="12756" y="352"/>
                        </a:moveTo>
                        <a:cubicBezTo>
                          <a:pt x="8514" y="1459"/>
                          <a:pt x="3533" y="4041"/>
                          <a:pt x="950" y="7731"/>
                        </a:cubicBezTo>
                        <a:cubicBezTo>
                          <a:pt x="397" y="8469"/>
                          <a:pt x="28" y="10867"/>
                          <a:pt x="28" y="11605"/>
                        </a:cubicBezTo>
                        <a:cubicBezTo>
                          <a:pt x="28" y="47023"/>
                          <a:pt x="28" y="155122"/>
                          <a:pt x="28" y="335533"/>
                        </a:cubicBezTo>
                        <a:cubicBezTo>
                          <a:pt x="28" y="336271"/>
                          <a:pt x="581" y="340145"/>
                          <a:pt x="950" y="341067"/>
                        </a:cubicBezTo>
                        <a:cubicBezTo>
                          <a:pt x="3164" y="346416"/>
                          <a:pt x="6853" y="347708"/>
                          <a:pt x="12756" y="350844"/>
                        </a:cubicBezTo>
                        <a:lnTo>
                          <a:pt x="20135" y="350844"/>
                        </a:lnTo>
                        <a:cubicBezTo>
                          <a:pt x="20135" y="341067"/>
                          <a:pt x="20320" y="9760"/>
                          <a:pt x="20135" y="352"/>
                        </a:cubicBezTo>
                        <a:lnTo>
                          <a:pt x="12756" y="352"/>
                        </a:lnTo>
                        <a:close/>
                      </a:path>
                    </a:pathLst>
                  </a:custGeom>
                  <a:solidFill>
                    <a:srgbClr val="A5A5A5"/>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Shape 35">
                    <a:extLst>
                      <a:ext uri="{FF2B5EF4-FFF2-40B4-BE49-F238E27FC236}">
                        <a16:creationId xmlns:a16="http://schemas.microsoft.com/office/drawing/2014/main" id="{20F6A225-E20C-47CE-A97B-4D4F46BBC507}"/>
                      </a:ext>
                    </a:extLst>
                  </p:cNvPr>
                  <p:cNvSpPr/>
                  <p:nvPr/>
                </p:nvSpPr>
                <p:spPr>
                  <a:xfrm>
                    <a:off x="4792909" y="2554402"/>
                    <a:ext cx="20189" cy="350491"/>
                  </a:xfrm>
                  <a:custGeom>
                    <a:gdLst>
                      <a:gd name="connsiteX0" fmla="*/ 12756 w 20189"/>
                      <a:gd name="connsiteY0" fmla="*/ 352 h 350491"/>
                      <a:gd name="connsiteX1" fmla="*/ 950 w 20189"/>
                      <a:gd name="connsiteY1" fmla="*/ 7731 h 350491"/>
                      <a:gd name="connsiteX2" fmla="*/ 28 w 20189"/>
                      <a:gd name="connsiteY2" fmla="*/ 11605 h 350491"/>
                      <a:gd name="connsiteX3" fmla="*/ 28 w 20189"/>
                      <a:gd name="connsiteY3" fmla="*/ 335533 h 350491"/>
                      <a:gd name="connsiteX4" fmla="*/ 950 w 20189"/>
                      <a:gd name="connsiteY4" fmla="*/ 341067 h 350491"/>
                      <a:gd name="connsiteX5" fmla="*/ 12756 w 20189"/>
                      <a:gd name="connsiteY5" fmla="*/ 350844 h 350491"/>
                      <a:gd name="connsiteX6" fmla="*/ 20135 w 20189"/>
                      <a:gd name="connsiteY6" fmla="*/ 350844 h 350491"/>
                      <a:gd name="connsiteX7" fmla="*/ 20135 w 20189"/>
                      <a:gd name="connsiteY7" fmla="*/ 352 h 350491"/>
                      <a:gd name="connsiteX8" fmla="*/ 12756 w 20189"/>
                      <a:gd name="connsiteY8" fmla="*/ 352 h 3504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89" h="350491">
                        <a:moveTo>
                          <a:pt x="12756" y="352"/>
                        </a:moveTo>
                        <a:cubicBezTo>
                          <a:pt x="8514" y="1459"/>
                          <a:pt x="3533" y="4041"/>
                          <a:pt x="950" y="7731"/>
                        </a:cubicBezTo>
                        <a:cubicBezTo>
                          <a:pt x="397" y="8469"/>
                          <a:pt x="28" y="10867"/>
                          <a:pt x="28" y="11605"/>
                        </a:cubicBezTo>
                        <a:cubicBezTo>
                          <a:pt x="28" y="47023"/>
                          <a:pt x="28" y="155122"/>
                          <a:pt x="28" y="335533"/>
                        </a:cubicBezTo>
                        <a:cubicBezTo>
                          <a:pt x="28" y="336271"/>
                          <a:pt x="581" y="340145"/>
                          <a:pt x="950" y="341067"/>
                        </a:cubicBezTo>
                        <a:cubicBezTo>
                          <a:pt x="3164" y="346416"/>
                          <a:pt x="6853" y="347708"/>
                          <a:pt x="12756" y="350844"/>
                        </a:cubicBezTo>
                        <a:lnTo>
                          <a:pt x="20135" y="350844"/>
                        </a:lnTo>
                        <a:cubicBezTo>
                          <a:pt x="20135" y="341067"/>
                          <a:pt x="20320" y="9760"/>
                          <a:pt x="20135" y="352"/>
                        </a:cubicBezTo>
                        <a:lnTo>
                          <a:pt x="12756" y="352"/>
                        </a:lnTo>
                        <a:close/>
                      </a:path>
                    </a:pathLst>
                  </a:custGeom>
                  <a:gradFill>
                    <a:gsLst>
                      <a:gs pos="21000">
                        <a:schemeClr val="bg1">
                          <a:lumMod val="85000"/>
                        </a:schemeClr>
                      </a:gs>
                      <a:gs pos="2000">
                        <a:schemeClr val="bg2">
                          <a:lumMod val="25000"/>
                        </a:schemeClr>
                      </a:gs>
                      <a:gs pos="1000">
                        <a:schemeClr val="tx1">
                          <a:lumMod val="75000"/>
                          <a:lumOff val="25000"/>
                        </a:schemeClr>
                      </a:gs>
                      <a:gs pos="0">
                        <a:schemeClr val="bg2">
                          <a:lumMod val="25000"/>
                        </a:schemeClr>
                      </a:gs>
                      <a:gs pos="99000">
                        <a:schemeClr val="tx1">
                          <a:lumMod val="75000"/>
                          <a:lumOff val="25000"/>
                        </a:schemeClr>
                      </a:gs>
                      <a:gs pos="82000">
                        <a:schemeClr val="bg1">
                          <a:lumMod val="85000"/>
                        </a:schemeClr>
                      </a:gs>
                      <a:gs pos="98000">
                        <a:schemeClr val="bg2">
                          <a:lumMod val="25000"/>
                        </a:schemeClr>
                      </a:gs>
                      <a:gs pos="100000">
                        <a:schemeClr val="tx1">
                          <a:lumMod val="75000"/>
                          <a:lumOff val="25000"/>
                        </a:schemeClr>
                      </a:gs>
                    </a:gsLst>
                    <a:lin ang="5400000" scaled="0"/>
                  </a:gradFill>
                  <a:ln w="60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Shape 18">
                  <a:extLst>
                    <a:ext uri="{FF2B5EF4-FFF2-40B4-BE49-F238E27FC236}">
                      <a16:creationId xmlns:a16="http://schemas.microsoft.com/office/drawing/2014/main" id="{FC988A09-19BF-4E21-9EE4-601FB67FAD79}"/>
                    </a:ext>
                  </a:extLst>
                </p:cNvPr>
                <p:cNvSpPr/>
                <p:nvPr/>
              </p:nvSpPr>
              <p:spPr>
                <a:xfrm rot="10800000" flipV="1">
                  <a:off x="7378902" y="2231580"/>
                  <a:ext cx="20189" cy="557097"/>
                </a:xfrm>
                <a:custGeom>
                  <a:gdLst>
                    <a:gd name="connsiteX0" fmla="*/ 12700 w 20189"/>
                    <a:gd name="connsiteY0" fmla="*/ 352 h 557097"/>
                    <a:gd name="connsiteX1" fmla="*/ 894 w 20189"/>
                    <a:gd name="connsiteY1" fmla="*/ 7731 h 557097"/>
                    <a:gd name="connsiteX2" fmla="*/ -28 w 20189"/>
                    <a:gd name="connsiteY2" fmla="*/ 11605 h 557097"/>
                    <a:gd name="connsiteX3" fmla="*/ -28 w 20189"/>
                    <a:gd name="connsiteY3" fmla="*/ 542138 h 557097"/>
                    <a:gd name="connsiteX4" fmla="*/ 894 w 20189"/>
                    <a:gd name="connsiteY4" fmla="*/ 547672 h 557097"/>
                    <a:gd name="connsiteX5" fmla="*/ 12700 w 20189"/>
                    <a:gd name="connsiteY5" fmla="*/ 557449 h 557097"/>
                    <a:gd name="connsiteX6" fmla="*/ 20079 w 20189"/>
                    <a:gd name="connsiteY6" fmla="*/ 557449 h 557097"/>
                    <a:gd name="connsiteX7" fmla="*/ 20079 w 20189"/>
                    <a:gd name="connsiteY7" fmla="*/ 352 h 557097"/>
                    <a:gd name="connsiteX8" fmla="*/ 12700 w 20189"/>
                    <a:gd name="connsiteY8" fmla="*/ 352 h 5570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89" h="557097">
                      <a:moveTo>
                        <a:pt x="12700" y="352"/>
                      </a:moveTo>
                      <a:cubicBezTo>
                        <a:pt x="8457" y="1459"/>
                        <a:pt x="3477" y="4041"/>
                        <a:pt x="894" y="7731"/>
                      </a:cubicBezTo>
                      <a:cubicBezTo>
                        <a:pt x="341" y="8469"/>
                        <a:pt x="-28" y="10867"/>
                        <a:pt x="-28" y="11605"/>
                      </a:cubicBezTo>
                      <a:cubicBezTo>
                        <a:pt x="-28" y="47023"/>
                        <a:pt x="-28" y="361727"/>
                        <a:pt x="-28" y="542138"/>
                      </a:cubicBezTo>
                      <a:cubicBezTo>
                        <a:pt x="-28" y="542876"/>
                        <a:pt x="525" y="546750"/>
                        <a:pt x="894" y="547672"/>
                      </a:cubicBezTo>
                      <a:cubicBezTo>
                        <a:pt x="3108" y="553022"/>
                        <a:pt x="6797" y="554313"/>
                        <a:pt x="12700" y="557449"/>
                      </a:cubicBezTo>
                      <a:lnTo>
                        <a:pt x="20079" y="557449"/>
                      </a:lnTo>
                      <a:cubicBezTo>
                        <a:pt x="20079" y="547672"/>
                        <a:pt x="20263" y="9760"/>
                        <a:pt x="20079" y="352"/>
                      </a:cubicBezTo>
                      <a:lnTo>
                        <a:pt x="12700" y="352"/>
                      </a:lnTo>
                      <a:close/>
                    </a:path>
                  </a:pathLst>
                </a:custGeom>
                <a:gradFill>
                  <a:gsLst>
                    <a:gs pos="21000">
                      <a:schemeClr val="bg1">
                        <a:lumMod val="85000"/>
                      </a:schemeClr>
                    </a:gs>
                    <a:gs pos="2000">
                      <a:schemeClr val="bg2">
                        <a:lumMod val="25000"/>
                      </a:schemeClr>
                    </a:gs>
                    <a:gs pos="1000">
                      <a:schemeClr val="tx1">
                        <a:lumMod val="75000"/>
                        <a:lumOff val="25000"/>
                      </a:schemeClr>
                    </a:gs>
                    <a:gs pos="0">
                      <a:schemeClr val="bg2">
                        <a:lumMod val="25000"/>
                      </a:schemeClr>
                    </a:gs>
                    <a:gs pos="99000">
                      <a:schemeClr val="tx1">
                        <a:lumMod val="75000"/>
                        <a:lumOff val="25000"/>
                      </a:schemeClr>
                    </a:gs>
                    <a:gs pos="82000">
                      <a:schemeClr val="bg1">
                        <a:lumMod val="85000"/>
                      </a:schemeClr>
                    </a:gs>
                    <a:gs pos="98000">
                      <a:schemeClr val="bg2">
                        <a:lumMod val="25000"/>
                      </a:schemeClr>
                    </a:gs>
                    <a:gs pos="100000">
                      <a:schemeClr val="tx1">
                        <a:lumMod val="75000"/>
                        <a:lumOff val="25000"/>
                      </a:schemeClr>
                    </a:gs>
                  </a:gsLst>
                  <a:lin ang="5400000" scaled="0"/>
                </a:gradFill>
                <a:ln w="609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Shape 19">
                  <a:extLst>
                    <a:ext uri="{FF2B5EF4-FFF2-40B4-BE49-F238E27FC236}">
                      <a16:creationId xmlns:a16="http://schemas.microsoft.com/office/drawing/2014/main" id="{8DB272E3-A3C5-45C8-AD05-CDF4E19985F9}"/>
                    </a:ext>
                  </a:extLst>
                </p:cNvPr>
                <p:cNvSpPr/>
                <p:nvPr/>
              </p:nvSpPr>
              <p:spPr>
                <a:xfrm>
                  <a:off x="5953036" y="1311078"/>
                  <a:ext cx="287772" cy="44272"/>
                </a:xfrm>
                <a:custGeom>
                  <a:gdLst>
                    <a:gd name="connsiteX0" fmla="*/ 22793 w 287772"/>
                    <a:gd name="connsiteY0" fmla="*/ 98 h 44272"/>
                    <a:gd name="connsiteX1" fmla="*/ 266293 w 287772"/>
                    <a:gd name="connsiteY1" fmla="*/ 98 h 44272"/>
                    <a:gd name="connsiteX2" fmla="*/ 288429 w 287772"/>
                    <a:gd name="connsiteY2" fmla="*/ 22234 h 44272"/>
                    <a:gd name="connsiteX3" fmla="*/ 288429 w 287772"/>
                    <a:gd name="connsiteY3" fmla="*/ 22234 h 44272"/>
                    <a:gd name="connsiteX4" fmla="*/ 266293 w 287772"/>
                    <a:gd name="connsiteY4" fmla="*/ 44371 h 44272"/>
                    <a:gd name="connsiteX5" fmla="*/ 22793 w 287772"/>
                    <a:gd name="connsiteY5" fmla="*/ 44371 h 44272"/>
                    <a:gd name="connsiteX6" fmla="*/ 657 w 287772"/>
                    <a:gd name="connsiteY6" fmla="*/ 22234 h 44272"/>
                    <a:gd name="connsiteX7" fmla="*/ 657 w 287772"/>
                    <a:gd name="connsiteY7" fmla="*/ 22234 h 44272"/>
                    <a:gd name="connsiteX8" fmla="*/ 22793 w 287772"/>
                    <a:gd name="connsiteY8" fmla="*/ 98 h 44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772" h="44272">
                      <a:moveTo>
                        <a:pt x="22793" y="98"/>
                      </a:moveTo>
                      <a:lnTo>
                        <a:pt x="266293" y="98"/>
                      </a:lnTo>
                      <a:cubicBezTo>
                        <a:pt x="278468" y="98"/>
                        <a:pt x="288429" y="10059"/>
                        <a:pt x="288429" y="22234"/>
                      </a:cubicBezTo>
                      <a:lnTo>
                        <a:pt x="288429" y="22234"/>
                      </a:lnTo>
                      <a:cubicBezTo>
                        <a:pt x="288429" y="34409"/>
                        <a:pt x="278468" y="44371"/>
                        <a:pt x="266293" y="44371"/>
                      </a:cubicBezTo>
                      <a:lnTo>
                        <a:pt x="22793" y="44371"/>
                      </a:lnTo>
                      <a:cubicBezTo>
                        <a:pt x="10618" y="44371"/>
                        <a:pt x="657" y="34409"/>
                        <a:pt x="657" y="22234"/>
                      </a:cubicBezTo>
                      <a:lnTo>
                        <a:pt x="657" y="22234"/>
                      </a:lnTo>
                      <a:cubicBezTo>
                        <a:pt x="657" y="10059"/>
                        <a:pt x="10618" y="98"/>
                        <a:pt x="22793" y="98"/>
                      </a:cubicBezTo>
                      <a:close/>
                    </a:path>
                  </a:pathLst>
                </a:custGeom>
                <a:solidFill>
                  <a:srgbClr val="1D1C1C">
                    <a:alpha val="10000"/>
                  </a:srgbClr>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Shape 20">
                  <a:extLst>
                    <a:ext uri="{FF2B5EF4-FFF2-40B4-BE49-F238E27FC236}">
                      <a16:creationId xmlns:a16="http://schemas.microsoft.com/office/drawing/2014/main" id="{103D3315-0D92-44CF-8DA0-C01C8926E5D8}"/>
                    </a:ext>
                  </a:extLst>
                </p:cNvPr>
                <p:cNvSpPr/>
                <p:nvPr/>
              </p:nvSpPr>
              <p:spPr>
                <a:xfrm>
                  <a:off x="5953036" y="1311078"/>
                  <a:ext cx="287772" cy="38738"/>
                </a:xfrm>
                <a:custGeom>
                  <a:gdLst>
                    <a:gd name="connsiteX0" fmla="*/ 288429 w 287772"/>
                    <a:gd name="connsiteY0" fmla="*/ 35701 h 38738"/>
                    <a:gd name="connsiteX1" fmla="*/ 288429 w 287772"/>
                    <a:gd name="connsiteY1" fmla="*/ 38837 h 38738"/>
                    <a:gd name="connsiteX2" fmla="*/ 657 w 287772"/>
                    <a:gd name="connsiteY2" fmla="*/ 38837 h 38738"/>
                    <a:gd name="connsiteX3" fmla="*/ 657 w 287772"/>
                    <a:gd name="connsiteY3" fmla="*/ 35516 h 38738"/>
                    <a:gd name="connsiteX4" fmla="*/ 288429 w 287772"/>
                    <a:gd name="connsiteY4" fmla="*/ 35516 h 38738"/>
                    <a:gd name="connsiteX5" fmla="*/ 288429 w 287772"/>
                    <a:gd name="connsiteY5" fmla="*/ 27584 h 38738"/>
                    <a:gd name="connsiteX6" fmla="*/ 288429 w 287772"/>
                    <a:gd name="connsiteY6" fmla="*/ 30904 h 38738"/>
                    <a:gd name="connsiteX7" fmla="*/ 657 w 287772"/>
                    <a:gd name="connsiteY7" fmla="*/ 30904 h 38738"/>
                    <a:gd name="connsiteX8" fmla="*/ 657 w 287772"/>
                    <a:gd name="connsiteY8" fmla="*/ 27584 h 38738"/>
                    <a:gd name="connsiteX9" fmla="*/ 288429 w 287772"/>
                    <a:gd name="connsiteY9" fmla="*/ 27584 h 38738"/>
                    <a:gd name="connsiteX10" fmla="*/ 288429 w 287772"/>
                    <a:gd name="connsiteY10" fmla="*/ 17807 h 38738"/>
                    <a:gd name="connsiteX11" fmla="*/ 288429 w 287772"/>
                    <a:gd name="connsiteY11" fmla="*/ 21128 h 38738"/>
                    <a:gd name="connsiteX12" fmla="*/ 657 w 287772"/>
                    <a:gd name="connsiteY12" fmla="*/ 21128 h 38738"/>
                    <a:gd name="connsiteX13" fmla="*/ 657 w 287772"/>
                    <a:gd name="connsiteY13" fmla="*/ 17807 h 38738"/>
                    <a:gd name="connsiteX14" fmla="*/ 288429 w 287772"/>
                    <a:gd name="connsiteY14" fmla="*/ 17807 h 38738"/>
                    <a:gd name="connsiteX15" fmla="*/ 288429 w 287772"/>
                    <a:gd name="connsiteY15" fmla="*/ 9875 h 38738"/>
                    <a:gd name="connsiteX16" fmla="*/ 288429 w 287772"/>
                    <a:gd name="connsiteY16" fmla="*/ 13011 h 38738"/>
                    <a:gd name="connsiteX17" fmla="*/ 657 w 287772"/>
                    <a:gd name="connsiteY17" fmla="*/ 13011 h 38738"/>
                    <a:gd name="connsiteX18" fmla="*/ 657 w 287772"/>
                    <a:gd name="connsiteY18" fmla="*/ 9875 h 38738"/>
                    <a:gd name="connsiteX19" fmla="*/ 288429 w 287772"/>
                    <a:gd name="connsiteY19" fmla="*/ 9875 h 38738"/>
                    <a:gd name="connsiteX20" fmla="*/ 288429 w 287772"/>
                    <a:gd name="connsiteY20" fmla="*/ 98 h 38738"/>
                    <a:gd name="connsiteX21" fmla="*/ 288429 w 287772"/>
                    <a:gd name="connsiteY21" fmla="*/ 3418 h 38738"/>
                    <a:gd name="connsiteX22" fmla="*/ 657 w 287772"/>
                    <a:gd name="connsiteY22" fmla="*/ 3418 h 38738"/>
                    <a:gd name="connsiteX23" fmla="*/ 657 w 287772"/>
                    <a:gd name="connsiteY23" fmla="*/ 98 h 38738"/>
                    <a:gd name="connsiteX24" fmla="*/ 288429 w 287772"/>
                    <a:gd name="connsiteY24" fmla="*/ 98 h 38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87772" h="38738">
                      <a:moveTo>
                        <a:pt x="288429" y="35701"/>
                      </a:moveTo>
                      <a:lnTo>
                        <a:pt x="288429" y="38837"/>
                      </a:lnTo>
                      <a:lnTo>
                        <a:pt x="657" y="38837"/>
                      </a:lnTo>
                      <a:lnTo>
                        <a:pt x="657" y="35516"/>
                      </a:lnTo>
                      <a:lnTo>
                        <a:pt x="288429" y="35516"/>
                      </a:lnTo>
                      <a:close/>
                      <a:moveTo>
                        <a:pt x="288429" y="27584"/>
                      </a:moveTo>
                      <a:lnTo>
                        <a:pt x="288429" y="30904"/>
                      </a:lnTo>
                      <a:lnTo>
                        <a:pt x="657" y="30904"/>
                      </a:lnTo>
                      <a:lnTo>
                        <a:pt x="657" y="27584"/>
                      </a:lnTo>
                      <a:lnTo>
                        <a:pt x="288429" y="27584"/>
                      </a:lnTo>
                      <a:close/>
                      <a:moveTo>
                        <a:pt x="288429" y="17807"/>
                      </a:moveTo>
                      <a:lnTo>
                        <a:pt x="288429" y="21128"/>
                      </a:lnTo>
                      <a:lnTo>
                        <a:pt x="657" y="21128"/>
                      </a:lnTo>
                      <a:lnTo>
                        <a:pt x="657" y="17807"/>
                      </a:lnTo>
                      <a:lnTo>
                        <a:pt x="288429" y="17807"/>
                      </a:lnTo>
                      <a:close/>
                      <a:moveTo>
                        <a:pt x="288429" y="9875"/>
                      </a:moveTo>
                      <a:lnTo>
                        <a:pt x="288429" y="13011"/>
                      </a:lnTo>
                      <a:lnTo>
                        <a:pt x="657" y="13011"/>
                      </a:lnTo>
                      <a:lnTo>
                        <a:pt x="657" y="9875"/>
                      </a:lnTo>
                      <a:lnTo>
                        <a:pt x="288429" y="9875"/>
                      </a:lnTo>
                      <a:close/>
                      <a:moveTo>
                        <a:pt x="288429" y="98"/>
                      </a:moveTo>
                      <a:lnTo>
                        <a:pt x="288429" y="3418"/>
                      </a:lnTo>
                      <a:lnTo>
                        <a:pt x="657" y="3418"/>
                      </a:lnTo>
                      <a:lnTo>
                        <a:pt x="657" y="98"/>
                      </a:lnTo>
                      <a:lnTo>
                        <a:pt x="288429" y="98"/>
                      </a:lnTo>
                      <a:close/>
                    </a:path>
                  </a:pathLst>
                </a:custGeom>
                <a:solidFill>
                  <a:srgbClr val="000000">
                    <a:alpha val="10000"/>
                  </a:srgbClr>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Shape 21">
                  <a:extLst>
                    <a:ext uri="{FF2B5EF4-FFF2-40B4-BE49-F238E27FC236}">
                      <a16:creationId xmlns:a16="http://schemas.microsoft.com/office/drawing/2014/main" id="{FA67949D-5DC0-4298-8F52-F85C5EF4D4B4}"/>
                    </a:ext>
                  </a:extLst>
                </p:cNvPr>
                <p:cNvSpPr/>
                <p:nvPr/>
              </p:nvSpPr>
              <p:spPr>
                <a:xfrm>
                  <a:off x="5953036" y="1318457"/>
                  <a:ext cx="287772" cy="38738"/>
                </a:xfrm>
                <a:custGeom>
                  <a:gdLst>
                    <a:gd name="connsiteX0" fmla="*/ 288429 w 287772"/>
                    <a:gd name="connsiteY0" fmla="*/ 35701 h 38738"/>
                    <a:gd name="connsiteX1" fmla="*/ 288429 w 287772"/>
                    <a:gd name="connsiteY1" fmla="*/ 38837 h 38738"/>
                    <a:gd name="connsiteX2" fmla="*/ 657 w 287772"/>
                    <a:gd name="connsiteY2" fmla="*/ 38837 h 38738"/>
                    <a:gd name="connsiteX3" fmla="*/ 657 w 287772"/>
                    <a:gd name="connsiteY3" fmla="*/ 35516 h 38738"/>
                    <a:gd name="connsiteX4" fmla="*/ 288429 w 287772"/>
                    <a:gd name="connsiteY4" fmla="*/ 35516 h 38738"/>
                    <a:gd name="connsiteX5" fmla="*/ 288429 w 287772"/>
                    <a:gd name="connsiteY5" fmla="*/ 27584 h 38738"/>
                    <a:gd name="connsiteX6" fmla="*/ 288429 w 287772"/>
                    <a:gd name="connsiteY6" fmla="*/ 30904 h 38738"/>
                    <a:gd name="connsiteX7" fmla="*/ 657 w 287772"/>
                    <a:gd name="connsiteY7" fmla="*/ 30904 h 38738"/>
                    <a:gd name="connsiteX8" fmla="*/ 657 w 287772"/>
                    <a:gd name="connsiteY8" fmla="*/ 27584 h 38738"/>
                    <a:gd name="connsiteX9" fmla="*/ 288429 w 287772"/>
                    <a:gd name="connsiteY9" fmla="*/ 27584 h 38738"/>
                    <a:gd name="connsiteX10" fmla="*/ 288429 w 287772"/>
                    <a:gd name="connsiteY10" fmla="*/ 17807 h 38738"/>
                    <a:gd name="connsiteX11" fmla="*/ 288429 w 287772"/>
                    <a:gd name="connsiteY11" fmla="*/ 21128 h 38738"/>
                    <a:gd name="connsiteX12" fmla="*/ 657 w 287772"/>
                    <a:gd name="connsiteY12" fmla="*/ 21128 h 38738"/>
                    <a:gd name="connsiteX13" fmla="*/ 657 w 287772"/>
                    <a:gd name="connsiteY13" fmla="*/ 17807 h 38738"/>
                    <a:gd name="connsiteX14" fmla="*/ 288429 w 287772"/>
                    <a:gd name="connsiteY14" fmla="*/ 17807 h 38738"/>
                    <a:gd name="connsiteX15" fmla="*/ 288429 w 287772"/>
                    <a:gd name="connsiteY15" fmla="*/ 9875 h 38738"/>
                    <a:gd name="connsiteX16" fmla="*/ 288429 w 287772"/>
                    <a:gd name="connsiteY16" fmla="*/ 13011 h 38738"/>
                    <a:gd name="connsiteX17" fmla="*/ 657 w 287772"/>
                    <a:gd name="connsiteY17" fmla="*/ 13011 h 38738"/>
                    <a:gd name="connsiteX18" fmla="*/ 657 w 287772"/>
                    <a:gd name="connsiteY18" fmla="*/ 9875 h 38738"/>
                    <a:gd name="connsiteX19" fmla="*/ 288429 w 287772"/>
                    <a:gd name="connsiteY19" fmla="*/ 9875 h 38738"/>
                    <a:gd name="connsiteX20" fmla="*/ 288429 w 287772"/>
                    <a:gd name="connsiteY20" fmla="*/ 98 h 38738"/>
                    <a:gd name="connsiteX21" fmla="*/ 288429 w 287772"/>
                    <a:gd name="connsiteY21" fmla="*/ 3418 h 38738"/>
                    <a:gd name="connsiteX22" fmla="*/ 657 w 287772"/>
                    <a:gd name="connsiteY22" fmla="*/ 3418 h 38738"/>
                    <a:gd name="connsiteX23" fmla="*/ 657 w 287772"/>
                    <a:gd name="connsiteY23" fmla="*/ 98 h 38738"/>
                    <a:gd name="connsiteX24" fmla="*/ 288429 w 287772"/>
                    <a:gd name="connsiteY24" fmla="*/ 98 h 38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87772" h="38738">
                      <a:moveTo>
                        <a:pt x="288429" y="35701"/>
                      </a:moveTo>
                      <a:lnTo>
                        <a:pt x="288429" y="38837"/>
                      </a:lnTo>
                      <a:lnTo>
                        <a:pt x="657" y="38837"/>
                      </a:lnTo>
                      <a:lnTo>
                        <a:pt x="657" y="35516"/>
                      </a:lnTo>
                      <a:lnTo>
                        <a:pt x="288429" y="35516"/>
                      </a:lnTo>
                      <a:close/>
                      <a:moveTo>
                        <a:pt x="288429" y="27584"/>
                      </a:moveTo>
                      <a:lnTo>
                        <a:pt x="288429" y="30904"/>
                      </a:lnTo>
                      <a:lnTo>
                        <a:pt x="657" y="30904"/>
                      </a:lnTo>
                      <a:lnTo>
                        <a:pt x="657" y="27584"/>
                      </a:lnTo>
                      <a:lnTo>
                        <a:pt x="288429" y="27584"/>
                      </a:lnTo>
                      <a:close/>
                      <a:moveTo>
                        <a:pt x="288429" y="17807"/>
                      </a:moveTo>
                      <a:lnTo>
                        <a:pt x="288429" y="21128"/>
                      </a:lnTo>
                      <a:lnTo>
                        <a:pt x="657" y="21128"/>
                      </a:lnTo>
                      <a:lnTo>
                        <a:pt x="657" y="17807"/>
                      </a:lnTo>
                      <a:lnTo>
                        <a:pt x="288429" y="17807"/>
                      </a:lnTo>
                      <a:close/>
                      <a:moveTo>
                        <a:pt x="288429" y="9875"/>
                      </a:moveTo>
                      <a:lnTo>
                        <a:pt x="288429" y="13011"/>
                      </a:lnTo>
                      <a:lnTo>
                        <a:pt x="657" y="13011"/>
                      </a:lnTo>
                      <a:lnTo>
                        <a:pt x="657" y="9875"/>
                      </a:lnTo>
                      <a:lnTo>
                        <a:pt x="288429" y="9875"/>
                      </a:lnTo>
                      <a:close/>
                      <a:moveTo>
                        <a:pt x="288429" y="98"/>
                      </a:moveTo>
                      <a:lnTo>
                        <a:pt x="288429" y="3418"/>
                      </a:lnTo>
                      <a:lnTo>
                        <a:pt x="657" y="3418"/>
                      </a:lnTo>
                      <a:lnTo>
                        <a:pt x="657" y="98"/>
                      </a:lnTo>
                      <a:lnTo>
                        <a:pt x="288429" y="98"/>
                      </a:lnTo>
                      <a:close/>
                    </a:path>
                  </a:pathLst>
                </a:custGeom>
                <a:solidFill>
                  <a:srgbClr val="FFFFFF">
                    <a:alpha val="10000"/>
                  </a:srgbClr>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Shape 22">
                  <a:extLst>
                    <a:ext uri="{FF2B5EF4-FFF2-40B4-BE49-F238E27FC236}">
                      <a16:creationId xmlns:a16="http://schemas.microsoft.com/office/drawing/2014/main" id="{3429A65D-8A2B-44F0-9820-7C406D3759E9}"/>
                    </a:ext>
                  </a:extLst>
                </p:cNvPr>
                <p:cNvSpPr/>
                <p:nvPr/>
              </p:nvSpPr>
              <p:spPr>
                <a:xfrm>
                  <a:off x="5959493" y="1311078"/>
                  <a:ext cx="274859" cy="44272"/>
                </a:xfrm>
                <a:custGeom>
                  <a:gdLst>
                    <a:gd name="connsiteX0" fmla="*/ 3977 w 274859"/>
                    <a:gd name="connsiteY0" fmla="*/ 98 h 44272"/>
                    <a:gd name="connsiteX1" fmla="*/ 3977 w 274859"/>
                    <a:gd name="connsiteY1" fmla="*/ 44371 h 44272"/>
                    <a:gd name="connsiteX2" fmla="*/ 657 w 274859"/>
                    <a:gd name="connsiteY2" fmla="*/ 44371 h 44272"/>
                    <a:gd name="connsiteX3" fmla="*/ 657 w 274859"/>
                    <a:gd name="connsiteY3" fmla="*/ 98 h 44272"/>
                    <a:gd name="connsiteX4" fmla="*/ 3977 w 274859"/>
                    <a:gd name="connsiteY4" fmla="*/ 98 h 44272"/>
                    <a:gd name="connsiteX5" fmla="*/ 13754 w 274859"/>
                    <a:gd name="connsiteY5" fmla="*/ 98 h 44272"/>
                    <a:gd name="connsiteX6" fmla="*/ 13754 w 274859"/>
                    <a:gd name="connsiteY6" fmla="*/ 44371 h 44272"/>
                    <a:gd name="connsiteX7" fmla="*/ 10434 w 274859"/>
                    <a:gd name="connsiteY7" fmla="*/ 44371 h 44272"/>
                    <a:gd name="connsiteX8" fmla="*/ 10434 w 274859"/>
                    <a:gd name="connsiteY8" fmla="*/ 98 h 44272"/>
                    <a:gd name="connsiteX9" fmla="*/ 13754 w 274859"/>
                    <a:gd name="connsiteY9" fmla="*/ 98 h 44272"/>
                    <a:gd name="connsiteX10" fmla="*/ 21871 w 274859"/>
                    <a:gd name="connsiteY10" fmla="*/ 98 h 44272"/>
                    <a:gd name="connsiteX11" fmla="*/ 21871 w 274859"/>
                    <a:gd name="connsiteY11" fmla="*/ 44371 h 44272"/>
                    <a:gd name="connsiteX12" fmla="*/ 18551 w 274859"/>
                    <a:gd name="connsiteY12" fmla="*/ 44371 h 44272"/>
                    <a:gd name="connsiteX13" fmla="*/ 18551 w 274859"/>
                    <a:gd name="connsiteY13" fmla="*/ 98 h 44272"/>
                    <a:gd name="connsiteX14" fmla="*/ 21871 w 274859"/>
                    <a:gd name="connsiteY14" fmla="*/ 98 h 44272"/>
                    <a:gd name="connsiteX15" fmla="*/ 31832 w 274859"/>
                    <a:gd name="connsiteY15" fmla="*/ 98 h 44272"/>
                    <a:gd name="connsiteX16" fmla="*/ 31832 w 274859"/>
                    <a:gd name="connsiteY16" fmla="*/ 44371 h 44272"/>
                    <a:gd name="connsiteX17" fmla="*/ 28512 w 274859"/>
                    <a:gd name="connsiteY17" fmla="*/ 44371 h 44272"/>
                    <a:gd name="connsiteX18" fmla="*/ 28512 w 274859"/>
                    <a:gd name="connsiteY18" fmla="*/ 98 h 44272"/>
                    <a:gd name="connsiteX19" fmla="*/ 31832 w 274859"/>
                    <a:gd name="connsiteY19" fmla="*/ 98 h 44272"/>
                    <a:gd name="connsiteX20" fmla="*/ 39949 w 274859"/>
                    <a:gd name="connsiteY20" fmla="*/ 98 h 44272"/>
                    <a:gd name="connsiteX21" fmla="*/ 39949 w 274859"/>
                    <a:gd name="connsiteY21" fmla="*/ 44371 h 44272"/>
                    <a:gd name="connsiteX22" fmla="*/ 36629 w 274859"/>
                    <a:gd name="connsiteY22" fmla="*/ 44371 h 44272"/>
                    <a:gd name="connsiteX23" fmla="*/ 36629 w 274859"/>
                    <a:gd name="connsiteY23" fmla="*/ 98 h 44272"/>
                    <a:gd name="connsiteX24" fmla="*/ 39949 w 274859"/>
                    <a:gd name="connsiteY24" fmla="*/ 98 h 44272"/>
                    <a:gd name="connsiteX25" fmla="*/ 49726 w 274859"/>
                    <a:gd name="connsiteY25" fmla="*/ 98 h 44272"/>
                    <a:gd name="connsiteX26" fmla="*/ 49726 w 274859"/>
                    <a:gd name="connsiteY26" fmla="*/ 44371 h 44272"/>
                    <a:gd name="connsiteX27" fmla="*/ 46405 w 274859"/>
                    <a:gd name="connsiteY27" fmla="*/ 44371 h 44272"/>
                    <a:gd name="connsiteX28" fmla="*/ 46405 w 274859"/>
                    <a:gd name="connsiteY28" fmla="*/ 98 h 44272"/>
                    <a:gd name="connsiteX29" fmla="*/ 49726 w 274859"/>
                    <a:gd name="connsiteY29" fmla="*/ 98 h 44272"/>
                    <a:gd name="connsiteX30" fmla="*/ 57842 w 274859"/>
                    <a:gd name="connsiteY30" fmla="*/ 98 h 44272"/>
                    <a:gd name="connsiteX31" fmla="*/ 57842 w 274859"/>
                    <a:gd name="connsiteY31" fmla="*/ 44371 h 44272"/>
                    <a:gd name="connsiteX32" fmla="*/ 54707 w 274859"/>
                    <a:gd name="connsiteY32" fmla="*/ 44371 h 44272"/>
                    <a:gd name="connsiteX33" fmla="*/ 54707 w 274859"/>
                    <a:gd name="connsiteY33" fmla="*/ 98 h 44272"/>
                    <a:gd name="connsiteX34" fmla="*/ 57842 w 274859"/>
                    <a:gd name="connsiteY34" fmla="*/ 98 h 44272"/>
                    <a:gd name="connsiteX35" fmla="*/ 67804 w 274859"/>
                    <a:gd name="connsiteY35" fmla="*/ 98 h 44272"/>
                    <a:gd name="connsiteX36" fmla="*/ 67804 w 274859"/>
                    <a:gd name="connsiteY36" fmla="*/ 44371 h 44272"/>
                    <a:gd name="connsiteX37" fmla="*/ 64483 w 274859"/>
                    <a:gd name="connsiteY37" fmla="*/ 44371 h 44272"/>
                    <a:gd name="connsiteX38" fmla="*/ 64483 w 274859"/>
                    <a:gd name="connsiteY38" fmla="*/ 98 h 44272"/>
                    <a:gd name="connsiteX39" fmla="*/ 67804 w 274859"/>
                    <a:gd name="connsiteY39" fmla="*/ 98 h 44272"/>
                    <a:gd name="connsiteX40" fmla="*/ 75920 w 274859"/>
                    <a:gd name="connsiteY40" fmla="*/ 98 h 44272"/>
                    <a:gd name="connsiteX41" fmla="*/ 75920 w 274859"/>
                    <a:gd name="connsiteY41" fmla="*/ 44371 h 44272"/>
                    <a:gd name="connsiteX42" fmla="*/ 72600 w 274859"/>
                    <a:gd name="connsiteY42" fmla="*/ 44371 h 44272"/>
                    <a:gd name="connsiteX43" fmla="*/ 72600 w 274859"/>
                    <a:gd name="connsiteY43" fmla="*/ 98 h 44272"/>
                    <a:gd name="connsiteX44" fmla="*/ 75920 w 274859"/>
                    <a:gd name="connsiteY44" fmla="*/ 98 h 44272"/>
                    <a:gd name="connsiteX45" fmla="*/ 85697 w 274859"/>
                    <a:gd name="connsiteY45" fmla="*/ 98 h 44272"/>
                    <a:gd name="connsiteX46" fmla="*/ 85697 w 274859"/>
                    <a:gd name="connsiteY46" fmla="*/ 44371 h 44272"/>
                    <a:gd name="connsiteX47" fmla="*/ 82377 w 274859"/>
                    <a:gd name="connsiteY47" fmla="*/ 44371 h 44272"/>
                    <a:gd name="connsiteX48" fmla="*/ 82377 w 274859"/>
                    <a:gd name="connsiteY48" fmla="*/ 98 h 44272"/>
                    <a:gd name="connsiteX49" fmla="*/ 85697 w 274859"/>
                    <a:gd name="connsiteY49" fmla="*/ 98 h 44272"/>
                    <a:gd name="connsiteX50" fmla="*/ 93998 w 274859"/>
                    <a:gd name="connsiteY50" fmla="*/ 98 h 44272"/>
                    <a:gd name="connsiteX51" fmla="*/ 93998 w 274859"/>
                    <a:gd name="connsiteY51" fmla="*/ 44371 h 44272"/>
                    <a:gd name="connsiteX52" fmla="*/ 90678 w 274859"/>
                    <a:gd name="connsiteY52" fmla="*/ 44371 h 44272"/>
                    <a:gd name="connsiteX53" fmla="*/ 90678 w 274859"/>
                    <a:gd name="connsiteY53" fmla="*/ 98 h 44272"/>
                    <a:gd name="connsiteX54" fmla="*/ 93998 w 274859"/>
                    <a:gd name="connsiteY54" fmla="*/ 98 h 44272"/>
                    <a:gd name="connsiteX55" fmla="*/ 103775 w 274859"/>
                    <a:gd name="connsiteY55" fmla="*/ 98 h 44272"/>
                    <a:gd name="connsiteX56" fmla="*/ 103775 w 274859"/>
                    <a:gd name="connsiteY56" fmla="*/ 44371 h 44272"/>
                    <a:gd name="connsiteX57" fmla="*/ 100455 w 274859"/>
                    <a:gd name="connsiteY57" fmla="*/ 44371 h 44272"/>
                    <a:gd name="connsiteX58" fmla="*/ 100455 w 274859"/>
                    <a:gd name="connsiteY58" fmla="*/ 98 h 44272"/>
                    <a:gd name="connsiteX59" fmla="*/ 103775 w 274859"/>
                    <a:gd name="connsiteY59" fmla="*/ 98 h 44272"/>
                    <a:gd name="connsiteX60" fmla="*/ 111892 w 274859"/>
                    <a:gd name="connsiteY60" fmla="*/ 98 h 44272"/>
                    <a:gd name="connsiteX61" fmla="*/ 111892 w 274859"/>
                    <a:gd name="connsiteY61" fmla="*/ 44371 h 44272"/>
                    <a:gd name="connsiteX62" fmla="*/ 108572 w 274859"/>
                    <a:gd name="connsiteY62" fmla="*/ 44371 h 44272"/>
                    <a:gd name="connsiteX63" fmla="*/ 108572 w 274859"/>
                    <a:gd name="connsiteY63" fmla="*/ 98 h 44272"/>
                    <a:gd name="connsiteX64" fmla="*/ 111892 w 274859"/>
                    <a:gd name="connsiteY64" fmla="*/ 98 h 44272"/>
                    <a:gd name="connsiteX65" fmla="*/ 121669 w 274859"/>
                    <a:gd name="connsiteY65" fmla="*/ 98 h 44272"/>
                    <a:gd name="connsiteX66" fmla="*/ 121669 w 274859"/>
                    <a:gd name="connsiteY66" fmla="*/ 44371 h 44272"/>
                    <a:gd name="connsiteX67" fmla="*/ 118348 w 274859"/>
                    <a:gd name="connsiteY67" fmla="*/ 44371 h 44272"/>
                    <a:gd name="connsiteX68" fmla="*/ 118348 w 274859"/>
                    <a:gd name="connsiteY68" fmla="*/ 98 h 44272"/>
                    <a:gd name="connsiteX69" fmla="*/ 121669 w 274859"/>
                    <a:gd name="connsiteY69" fmla="*/ 98 h 44272"/>
                    <a:gd name="connsiteX70" fmla="*/ 131630 w 274859"/>
                    <a:gd name="connsiteY70" fmla="*/ 98 h 44272"/>
                    <a:gd name="connsiteX71" fmla="*/ 131630 w 274859"/>
                    <a:gd name="connsiteY71" fmla="*/ 44371 h 44272"/>
                    <a:gd name="connsiteX72" fmla="*/ 128310 w 274859"/>
                    <a:gd name="connsiteY72" fmla="*/ 44371 h 44272"/>
                    <a:gd name="connsiteX73" fmla="*/ 128310 w 274859"/>
                    <a:gd name="connsiteY73" fmla="*/ 98 h 44272"/>
                    <a:gd name="connsiteX74" fmla="*/ 131630 w 274859"/>
                    <a:gd name="connsiteY74" fmla="*/ 98 h 44272"/>
                    <a:gd name="connsiteX75" fmla="*/ 139747 w 274859"/>
                    <a:gd name="connsiteY75" fmla="*/ 98 h 44272"/>
                    <a:gd name="connsiteX76" fmla="*/ 139747 w 274859"/>
                    <a:gd name="connsiteY76" fmla="*/ 44371 h 44272"/>
                    <a:gd name="connsiteX77" fmla="*/ 136426 w 274859"/>
                    <a:gd name="connsiteY77" fmla="*/ 44371 h 44272"/>
                    <a:gd name="connsiteX78" fmla="*/ 136426 w 274859"/>
                    <a:gd name="connsiteY78" fmla="*/ 98 h 44272"/>
                    <a:gd name="connsiteX79" fmla="*/ 139747 w 274859"/>
                    <a:gd name="connsiteY79" fmla="*/ 98 h 44272"/>
                    <a:gd name="connsiteX80" fmla="*/ 149524 w 274859"/>
                    <a:gd name="connsiteY80" fmla="*/ 98 h 44272"/>
                    <a:gd name="connsiteX81" fmla="*/ 149524 w 274859"/>
                    <a:gd name="connsiteY81" fmla="*/ 44371 h 44272"/>
                    <a:gd name="connsiteX82" fmla="*/ 146203 w 274859"/>
                    <a:gd name="connsiteY82" fmla="*/ 44371 h 44272"/>
                    <a:gd name="connsiteX83" fmla="*/ 146203 w 274859"/>
                    <a:gd name="connsiteY83" fmla="*/ 98 h 44272"/>
                    <a:gd name="connsiteX84" fmla="*/ 149524 w 274859"/>
                    <a:gd name="connsiteY84" fmla="*/ 98 h 44272"/>
                    <a:gd name="connsiteX85" fmla="*/ 157640 w 274859"/>
                    <a:gd name="connsiteY85" fmla="*/ 98 h 44272"/>
                    <a:gd name="connsiteX86" fmla="*/ 157640 w 274859"/>
                    <a:gd name="connsiteY86" fmla="*/ 44371 h 44272"/>
                    <a:gd name="connsiteX87" fmla="*/ 154320 w 274859"/>
                    <a:gd name="connsiteY87" fmla="*/ 44371 h 44272"/>
                    <a:gd name="connsiteX88" fmla="*/ 154320 w 274859"/>
                    <a:gd name="connsiteY88" fmla="*/ 98 h 44272"/>
                    <a:gd name="connsiteX89" fmla="*/ 157640 w 274859"/>
                    <a:gd name="connsiteY89" fmla="*/ 98 h 44272"/>
                    <a:gd name="connsiteX90" fmla="*/ 167602 w 274859"/>
                    <a:gd name="connsiteY90" fmla="*/ 98 h 44272"/>
                    <a:gd name="connsiteX91" fmla="*/ 167602 w 274859"/>
                    <a:gd name="connsiteY91" fmla="*/ 44371 h 44272"/>
                    <a:gd name="connsiteX92" fmla="*/ 164281 w 274859"/>
                    <a:gd name="connsiteY92" fmla="*/ 44371 h 44272"/>
                    <a:gd name="connsiteX93" fmla="*/ 164281 w 274859"/>
                    <a:gd name="connsiteY93" fmla="*/ 98 h 44272"/>
                    <a:gd name="connsiteX94" fmla="*/ 167602 w 274859"/>
                    <a:gd name="connsiteY94" fmla="*/ 98 h 44272"/>
                    <a:gd name="connsiteX95" fmla="*/ 175718 w 274859"/>
                    <a:gd name="connsiteY95" fmla="*/ 98 h 44272"/>
                    <a:gd name="connsiteX96" fmla="*/ 175718 w 274859"/>
                    <a:gd name="connsiteY96" fmla="*/ 44371 h 44272"/>
                    <a:gd name="connsiteX97" fmla="*/ 172398 w 274859"/>
                    <a:gd name="connsiteY97" fmla="*/ 44371 h 44272"/>
                    <a:gd name="connsiteX98" fmla="*/ 172398 w 274859"/>
                    <a:gd name="connsiteY98" fmla="*/ 98 h 44272"/>
                    <a:gd name="connsiteX99" fmla="*/ 175718 w 274859"/>
                    <a:gd name="connsiteY99" fmla="*/ 98 h 44272"/>
                    <a:gd name="connsiteX100" fmla="*/ 185495 w 274859"/>
                    <a:gd name="connsiteY100" fmla="*/ 98 h 44272"/>
                    <a:gd name="connsiteX101" fmla="*/ 185495 w 274859"/>
                    <a:gd name="connsiteY101" fmla="*/ 44371 h 44272"/>
                    <a:gd name="connsiteX102" fmla="*/ 182175 w 274859"/>
                    <a:gd name="connsiteY102" fmla="*/ 44371 h 44272"/>
                    <a:gd name="connsiteX103" fmla="*/ 182175 w 274859"/>
                    <a:gd name="connsiteY103" fmla="*/ 98 h 44272"/>
                    <a:gd name="connsiteX104" fmla="*/ 185495 w 274859"/>
                    <a:gd name="connsiteY104" fmla="*/ 98 h 44272"/>
                    <a:gd name="connsiteX105" fmla="*/ 193796 w 274859"/>
                    <a:gd name="connsiteY105" fmla="*/ 98 h 44272"/>
                    <a:gd name="connsiteX106" fmla="*/ 193796 w 274859"/>
                    <a:gd name="connsiteY106" fmla="*/ 44371 h 44272"/>
                    <a:gd name="connsiteX107" fmla="*/ 190476 w 274859"/>
                    <a:gd name="connsiteY107" fmla="*/ 44371 h 44272"/>
                    <a:gd name="connsiteX108" fmla="*/ 190476 w 274859"/>
                    <a:gd name="connsiteY108" fmla="*/ 98 h 44272"/>
                    <a:gd name="connsiteX109" fmla="*/ 193796 w 274859"/>
                    <a:gd name="connsiteY109" fmla="*/ 98 h 44272"/>
                    <a:gd name="connsiteX110" fmla="*/ 203573 w 274859"/>
                    <a:gd name="connsiteY110" fmla="*/ 98 h 44272"/>
                    <a:gd name="connsiteX111" fmla="*/ 203573 w 274859"/>
                    <a:gd name="connsiteY111" fmla="*/ 44371 h 44272"/>
                    <a:gd name="connsiteX112" fmla="*/ 200253 w 274859"/>
                    <a:gd name="connsiteY112" fmla="*/ 44371 h 44272"/>
                    <a:gd name="connsiteX113" fmla="*/ 200253 w 274859"/>
                    <a:gd name="connsiteY113" fmla="*/ 98 h 44272"/>
                    <a:gd name="connsiteX114" fmla="*/ 203573 w 274859"/>
                    <a:gd name="connsiteY114" fmla="*/ 98 h 44272"/>
                    <a:gd name="connsiteX115" fmla="*/ 211690 w 274859"/>
                    <a:gd name="connsiteY115" fmla="*/ 98 h 44272"/>
                    <a:gd name="connsiteX116" fmla="*/ 211690 w 274859"/>
                    <a:gd name="connsiteY116" fmla="*/ 44371 h 44272"/>
                    <a:gd name="connsiteX117" fmla="*/ 208369 w 274859"/>
                    <a:gd name="connsiteY117" fmla="*/ 44371 h 44272"/>
                    <a:gd name="connsiteX118" fmla="*/ 208369 w 274859"/>
                    <a:gd name="connsiteY118" fmla="*/ 98 h 44272"/>
                    <a:gd name="connsiteX119" fmla="*/ 211690 w 274859"/>
                    <a:gd name="connsiteY119" fmla="*/ 98 h 44272"/>
                    <a:gd name="connsiteX120" fmla="*/ 221467 w 274859"/>
                    <a:gd name="connsiteY120" fmla="*/ 98 h 44272"/>
                    <a:gd name="connsiteX121" fmla="*/ 221467 w 274859"/>
                    <a:gd name="connsiteY121" fmla="*/ 44371 h 44272"/>
                    <a:gd name="connsiteX122" fmla="*/ 218146 w 274859"/>
                    <a:gd name="connsiteY122" fmla="*/ 44371 h 44272"/>
                    <a:gd name="connsiteX123" fmla="*/ 218146 w 274859"/>
                    <a:gd name="connsiteY123" fmla="*/ 98 h 44272"/>
                    <a:gd name="connsiteX124" fmla="*/ 221467 w 274859"/>
                    <a:gd name="connsiteY124" fmla="*/ 98 h 44272"/>
                    <a:gd name="connsiteX125" fmla="*/ 229768 w 274859"/>
                    <a:gd name="connsiteY125" fmla="*/ 98 h 44272"/>
                    <a:gd name="connsiteX126" fmla="*/ 229768 w 274859"/>
                    <a:gd name="connsiteY126" fmla="*/ 44371 h 44272"/>
                    <a:gd name="connsiteX127" fmla="*/ 226447 w 274859"/>
                    <a:gd name="connsiteY127" fmla="*/ 44371 h 44272"/>
                    <a:gd name="connsiteX128" fmla="*/ 226447 w 274859"/>
                    <a:gd name="connsiteY128" fmla="*/ 98 h 44272"/>
                    <a:gd name="connsiteX129" fmla="*/ 229768 w 274859"/>
                    <a:gd name="connsiteY129" fmla="*/ 98 h 44272"/>
                    <a:gd name="connsiteX130" fmla="*/ 239545 w 274859"/>
                    <a:gd name="connsiteY130" fmla="*/ 98 h 44272"/>
                    <a:gd name="connsiteX131" fmla="*/ 239545 w 274859"/>
                    <a:gd name="connsiteY131" fmla="*/ 44371 h 44272"/>
                    <a:gd name="connsiteX132" fmla="*/ 236224 w 274859"/>
                    <a:gd name="connsiteY132" fmla="*/ 44371 h 44272"/>
                    <a:gd name="connsiteX133" fmla="*/ 236224 w 274859"/>
                    <a:gd name="connsiteY133" fmla="*/ 98 h 44272"/>
                    <a:gd name="connsiteX134" fmla="*/ 239545 w 274859"/>
                    <a:gd name="connsiteY134" fmla="*/ 98 h 44272"/>
                    <a:gd name="connsiteX135" fmla="*/ 249322 w 274859"/>
                    <a:gd name="connsiteY135" fmla="*/ 98 h 44272"/>
                    <a:gd name="connsiteX136" fmla="*/ 249322 w 274859"/>
                    <a:gd name="connsiteY136" fmla="*/ 44371 h 44272"/>
                    <a:gd name="connsiteX137" fmla="*/ 246001 w 274859"/>
                    <a:gd name="connsiteY137" fmla="*/ 44371 h 44272"/>
                    <a:gd name="connsiteX138" fmla="*/ 246001 w 274859"/>
                    <a:gd name="connsiteY138" fmla="*/ 98 h 44272"/>
                    <a:gd name="connsiteX139" fmla="*/ 249322 w 274859"/>
                    <a:gd name="connsiteY139" fmla="*/ 98 h 44272"/>
                    <a:gd name="connsiteX140" fmla="*/ 257438 w 274859"/>
                    <a:gd name="connsiteY140" fmla="*/ 98 h 44272"/>
                    <a:gd name="connsiteX141" fmla="*/ 257438 w 274859"/>
                    <a:gd name="connsiteY141" fmla="*/ 44371 h 44272"/>
                    <a:gd name="connsiteX142" fmla="*/ 254302 w 274859"/>
                    <a:gd name="connsiteY142" fmla="*/ 44371 h 44272"/>
                    <a:gd name="connsiteX143" fmla="*/ 254302 w 274859"/>
                    <a:gd name="connsiteY143" fmla="*/ 98 h 44272"/>
                    <a:gd name="connsiteX144" fmla="*/ 257438 w 274859"/>
                    <a:gd name="connsiteY144" fmla="*/ 98 h 44272"/>
                    <a:gd name="connsiteX145" fmla="*/ 267400 w 274859"/>
                    <a:gd name="connsiteY145" fmla="*/ 98 h 44272"/>
                    <a:gd name="connsiteX146" fmla="*/ 267400 w 274859"/>
                    <a:gd name="connsiteY146" fmla="*/ 44371 h 44272"/>
                    <a:gd name="connsiteX147" fmla="*/ 264079 w 274859"/>
                    <a:gd name="connsiteY147" fmla="*/ 44371 h 44272"/>
                    <a:gd name="connsiteX148" fmla="*/ 264079 w 274859"/>
                    <a:gd name="connsiteY148" fmla="*/ 98 h 44272"/>
                    <a:gd name="connsiteX149" fmla="*/ 267400 w 274859"/>
                    <a:gd name="connsiteY149" fmla="*/ 98 h 44272"/>
                    <a:gd name="connsiteX150" fmla="*/ 275516 w 274859"/>
                    <a:gd name="connsiteY150" fmla="*/ 98 h 44272"/>
                    <a:gd name="connsiteX151" fmla="*/ 275516 w 274859"/>
                    <a:gd name="connsiteY151" fmla="*/ 44371 h 44272"/>
                    <a:gd name="connsiteX152" fmla="*/ 272196 w 274859"/>
                    <a:gd name="connsiteY152" fmla="*/ 44371 h 44272"/>
                    <a:gd name="connsiteX153" fmla="*/ 272196 w 274859"/>
                    <a:gd name="connsiteY153" fmla="*/ 98 h 44272"/>
                    <a:gd name="connsiteX154" fmla="*/ 275516 w 274859"/>
                    <a:gd name="connsiteY154" fmla="*/ 98 h 44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274859" h="44272">
                      <a:moveTo>
                        <a:pt x="3977" y="98"/>
                      </a:moveTo>
                      <a:lnTo>
                        <a:pt x="3977" y="44371"/>
                      </a:lnTo>
                      <a:lnTo>
                        <a:pt x="657" y="44371"/>
                      </a:lnTo>
                      <a:lnTo>
                        <a:pt x="657" y="98"/>
                      </a:lnTo>
                      <a:lnTo>
                        <a:pt x="3977" y="98"/>
                      </a:lnTo>
                      <a:close/>
                      <a:moveTo>
                        <a:pt x="13754" y="98"/>
                      </a:moveTo>
                      <a:lnTo>
                        <a:pt x="13754" y="44371"/>
                      </a:lnTo>
                      <a:lnTo>
                        <a:pt x="10434" y="44371"/>
                      </a:lnTo>
                      <a:lnTo>
                        <a:pt x="10434" y="98"/>
                      </a:lnTo>
                      <a:lnTo>
                        <a:pt x="13754" y="98"/>
                      </a:lnTo>
                      <a:close/>
                      <a:moveTo>
                        <a:pt x="21871" y="98"/>
                      </a:moveTo>
                      <a:lnTo>
                        <a:pt x="21871" y="44371"/>
                      </a:lnTo>
                      <a:lnTo>
                        <a:pt x="18551" y="44371"/>
                      </a:lnTo>
                      <a:lnTo>
                        <a:pt x="18551" y="98"/>
                      </a:lnTo>
                      <a:lnTo>
                        <a:pt x="21871" y="98"/>
                      </a:lnTo>
                      <a:close/>
                      <a:moveTo>
                        <a:pt x="31832" y="98"/>
                      </a:moveTo>
                      <a:lnTo>
                        <a:pt x="31832" y="44371"/>
                      </a:lnTo>
                      <a:lnTo>
                        <a:pt x="28512" y="44371"/>
                      </a:lnTo>
                      <a:lnTo>
                        <a:pt x="28512" y="98"/>
                      </a:lnTo>
                      <a:lnTo>
                        <a:pt x="31832" y="98"/>
                      </a:lnTo>
                      <a:close/>
                      <a:moveTo>
                        <a:pt x="39949" y="98"/>
                      </a:moveTo>
                      <a:lnTo>
                        <a:pt x="39949" y="44371"/>
                      </a:lnTo>
                      <a:lnTo>
                        <a:pt x="36629" y="44371"/>
                      </a:lnTo>
                      <a:lnTo>
                        <a:pt x="36629" y="98"/>
                      </a:lnTo>
                      <a:lnTo>
                        <a:pt x="39949" y="98"/>
                      </a:lnTo>
                      <a:close/>
                      <a:moveTo>
                        <a:pt x="49726" y="98"/>
                      </a:moveTo>
                      <a:lnTo>
                        <a:pt x="49726" y="44371"/>
                      </a:lnTo>
                      <a:lnTo>
                        <a:pt x="46405" y="44371"/>
                      </a:lnTo>
                      <a:lnTo>
                        <a:pt x="46405" y="98"/>
                      </a:lnTo>
                      <a:lnTo>
                        <a:pt x="49726" y="98"/>
                      </a:lnTo>
                      <a:close/>
                      <a:moveTo>
                        <a:pt x="57842" y="98"/>
                      </a:moveTo>
                      <a:lnTo>
                        <a:pt x="57842" y="44371"/>
                      </a:lnTo>
                      <a:lnTo>
                        <a:pt x="54707" y="44371"/>
                      </a:lnTo>
                      <a:lnTo>
                        <a:pt x="54707" y="98"/>
                      </a:lnTo>
                      <a:lnTo>
                        <a:pt x="57842" y="98"/>
                      </a:lnTo>
                      <a:close/>
                      <a:moveTo>
                        <a:pt x="67804" y="98"/>
                      </a:moveTo>
                      <a:lnTo>
                        <a:pt x="67804" y="44371"/>
                      </a:lnTo>
                      <a:lnTo>
                        <a:pt x="64483" y="44371"/>
                      </a:lnTo>
                      <a:lnTo>
                        <a:pt x="64483" y="98"/>
                      </a:lnTo>
                      <a:lnTo>
                        <a:pt x="67804" y="98"/>
                      </a:lnTo>
                      <a:close/>
                      <a:moveTo>
                        <a:pt x="75920" y="98"/>
                      </a:moveTo>
                      <a:lnTo>
                        <a:pt x="75920" y="44371"/>
                      </a:lnTo>
                      <a:lnTo>
                        <a:pt x="72600" y="44371"/>
                      </a:lnTo>
                      <a:lnTo>
                        <a:pt x="72600" y="98"/>
                      </a:lnTo>
                      <a:lnTo>
                        <a:pt x="75920" y="98"/>
                      </a:lnTo>
                      <a:close/>
                      <a:moveTo>
                        <a:pt x="85697" y="98"/>
                      </a:moveTo>
                      <a:lnTo>
                        <a:pt x="85697" y="44371"/>
                      </a:lnTo>
                      <a:lnTo>
                        <a:pt x="82377" y="44371"/>
                      </a:lnTo>
                      <a:lnTo>
                        <a:pt x="82377" y="98"/>
                      </a:lnTo>
                      <a:lnTo>
                        <a:pt x="85697" y="98"/>
                      </a:lnTo>
                      <a:close/>
                      <a:moveTo>
                        <a:pt x="93998" y="98"/>
                      </a:moveTo>
                      <a:lnTo>
                        <a:pt x="93998" y="44371"/>
                      </a:lnTo>
                      <a:lnTo>
                        <a:pt x="90678" y="44371"/>
                      </a:lnTo>
                      <a:lnTo>
                        <a:pt x="90678" y="98"/>
                      </a:lnTo>
                      <a:lnTo>
                        <a:pt x="93998" y="98"/>
                      </a:lnTo>
                      <a:close/>
                      <a:moveTo>
                        <a:pt x="103775" y="98"/>
                      </a:moveTo>
                      <a:lnTo>
                        <a:pt x="103775" y="44371"/>
                      </a:lnTo>
                      <a:lnTo>
                        <a:pt x="100455" y="44371"/>
                      </a:lnTo>
                      <a:lnTo>
                        <a:pt x="100455" y="98"/>
                      </a:lnTo>
                      <a:lnTo>
                        <a:pt x="103775" y="98"/>
                      </a:lnTo>
                      <a:close/>
                      <a:moveTo>
                        <a:pt x="111892" y="98"/>
                      </a:moveTo>
                      <a:lnTo>
                        <a:pt x="111892" y="44371"/>
                      </a:lnTo>
                      <a:lnTo>
                        <a:pt x="108572" y="44371"/>
                      </a:lnTo>
                      <a:lnTo>
                        <a:pt x="108572" y="98"/>
                      </a:lnTo>
                      <a:lnTo>
                        <a:pt x="111892" y="98"/>
                      </a:lnTo>
                      <a:close/>
                      <a:moveTo>
                        <a:pt x="121669" y="98"/>
                      </a:moveTo>
                      <a:lnTo>
                        <a:pt x="121669" y="44371"/>
                      </a:lnTo>
                      <a:lnTo>
                        <a:pt x="118348" y="44371"/>
                      </a:lnTo>
                      <a:lnTo>
                        <a:pt x="118348" y="98"/>
                      </a:lnTo>
                      <a:lnTo>
                        <a:pt x="121669" y="98"/>
                      </a:lnTo>
                      <a:close/>
                      <a:moveTo>
                        <a:pt x="131630" y="98"/>
                      </a:moveTo>
                      <a:lnTo>
                        <a:pt x="131630" y="44371"/>
                      </a:lnTo>
                      <a:lnTo>
                        <a:pt x="128310" y="44371"/>
                      </a:lnTo>
                      <a:lnTo>
                        <a:pt x="128310" y="98"/>
                      </a:lnTo>
                      <a:lnTo>
                        <a:pt x="131630" y="98"/>
                      </a:lnTo>
                      <a:close/>
                      <a:moveTo>
                        <a:pt x="139747" y="98"/>
                      </a:moveTo>
                      <a:lnTo>
                        <a:pt x="139747" y="44371"/>
                      </a:lnTo>
                      <a:lnTo>
                        <a:pt x="136426" y="44371"/>
                      </a:lnTo>
                      <a:lnTo>
                        <a:pt x="136426" y="98"/>
                      </a:lnTo>
                      <a:lnTo>
                        <a:pt x="139747" y="98"/>
                      </a:lnTo>
                      <a:close/>
                      <a:moveTo>
                        <a:pt x="149524" y="98"/>
                      </a:moveTo>
                      <a:lnTo>
                        <a:pt x="149524" y="44371"/>
                      </a:lnTo>
                      <a:lnTo>
                        <a:pt x="146203" y="44371"/>
                      </a:lnTo>
                      <a:lnTo>
                        <a:pt x="146203" y="98"/>
                      </a:lnTo>
                      <a:lnTo>
                        <a:pt x="149524" y="98"/>
                      </a:lnTo>
                      <a:close/>
                      <a:moveTo>
                        <a:pt x="157640" y="98"/>
                      </a:moveTo>
                      <a:lnTo>
                        <a:pt x="157640" y="44371"/>
                      </a:lnTo>
                      <a:lnTo>
                        <a:pt x="154320" y="44371"/>
                      </a:lnTo>
                      <a:lnTo>
                        <a:pt x="154320" y="98"/>
                      </a:lnTo>
                      <a:lnTo>
                        <a:pt x="157640" y="98"/>
                      </a:lnTo>
                      <a:close/>
                      <a:moveTo>
                        <a:pt x="167602" y="98"/>
                      </a:moveTo>
                      <a:lnTo>
                        <a:pt x="167602" y="44371"/>
                      </a:lnTo>
                      <a:lnTo>
                        <a:pt x="164281" y="44371"/>
                      </a:lnTo>
                      <a:lnTo>
                        <a:pt x="164281" y="98"/>
                      </a:lnTo>
                      <a:lnTo>
                        <a:pt x="167602" y="98"/>
                      </a:lnTo>
                      <a:close/>
                      <a:moveTo>
                        <a:pt x="175718" y="98"/>
                      </a:moveTo>
                      <a:lnTo>
                        <a:pt x="175718" y="44371"/>
                      </a:lnTo>
                      <a:lnTo>
                        <a:pt x="172398" y="44371"/>
                      </a:lnTo>
                      <a:lnTo>
                        <a:pt x="172398" y="98"/>
                      </a:lnTo>
                      <a:lnTo>
                        <a:pt x="175718" y="98"/>
                      </a:lnTo>
                      <a:close/>
                      <a:moveTo>
                        <a:pt x="185495" y="98"/>
                      </a:moveTo>
                      <a:lnTo>
                        <a:pt x="185495" y="44371"/>
                      </a:lnTo>
                      <a:lnTo>
                        <a:pt x="182175" y="44371"/>
                      </a:lnTo>
                      <a:lnTo>
                        <a:pt x="182175" y="98"/>
                      </a:lnTo>
                      <a:lnTo>
                        <a:pt x="185495" y="98"/>
                      </a:lnTo>
                      <a:close/>
                      <a:moveTo>
                        <a:pt x="193796" y="98"/>
                      </a:moveTo>
                      <a:lnTo>
                        <a:pt x="193796" y="44371"/>
                      </a:lnTo>
                      <a:lnTo>
                        <a:pt x="190476" y="44371"/>
                      </a:lnTo>
                      <a:lnTo>
                        <a:pt x="190476" y="98"/>
                      </a:lnTo>
                      <a:lnTo>
                        <a:pt x="193796" y="98"/>
                      </a:lnTo>
                      <a:close/>
                      <a:moveTo>
                        <a:pt x="203573" y="98"/>
                      </a:moveTo>
                      <a:lnTo>
                        <a:pt x="203573" y="44371"/>
                      </a:lnTo>
                      <a:lnTo>
                        <a:pt x="200253" y="44371"/>
                      </a:lnTo>
                      <a:lnTo>
                        <a:pt x="200253" y="98"/>
                      </a:lnTo>
                      <a:lnTo>
                        <a:pt x="203573" y="98"/>
                      </a:lnTo>
                      <a:close/>
                      <a:moveTo>
                        <a:pt x="211690" y="98"/>
                      </a:moveTo>
                      <a:lnTo>
                        <a:pt x="211690" y="44371"/>
                      </a:lnTo>
                      <a:lnTo>
                        <a:pt x="208369" y="44371"/>
                      </a:lnTo>
                      <a:lnTo>
                        <a:pt x="208369" y="98"/>
                      </a:lnTo>
                      <a:lnTo>
                        <a:pt x="211690" y="98"/>
                      </a:lnTo>
                      <a:close/>
                      <a:moveTo>
                        <a:pt x="221467" y="98"/>
                      </a:moveTo>
                      <a:lnTo>
                        <a:pt x="221467" y="44371"/>
                      </a:lnTo>
                      <a:lnTo>
                        <a:pt x="218146" y="44371"/>
                      </a:lnTo>
                      <a:lnTo>
                        <a:pt x="218146" y="98"/>
                      </a:lnTo>
                      <a:lnTo>
                        <a:pt x="221467" y="98"/>
                      </a:lnTo>
                      <a:close/>
                      <a:moveTo>
                        <a:pt x="229768" y="98"/>
                      </a:moveTo>
                      <a:lnTo>
                        <a:pt x="229768" y="44371"/>
                      </a:lnTo>
                      <a:lnTo>
                        <a:pt x="226447" y="44371"/>
                      </a:lnTo>
                      <a:lnTo>
                        <a:pt x="226447" y="98"/>
                      </a:lnTo>
                      <a:lnTo>
                        <a:pt x="229768" y="98"/>
                      </a:lnTo>
                      <a:close/>
                      <a:moveTo>
                        <a:pt x="239545" y="98"/>
                      </a:moveTo>
                      <a:lnTo>
                        <a:pt x="239545" y="44371"/>
                      </a:lnTo>
                      <a:lnTo>
                        <a:pt x="236224" y="44371"/>
                      </a:lnTo>
                      <a:lnTo>
                        <a:pt x="236224" y="98"/>
                      </a:lnTo>
                      <a:lnTo>
                        <a:pt x="239545" y="98"/>
                      </a:lnTo>
                      <a:close/>
                      <a:moveTo>
                        <a:pt x="249322" y="98"/>
                      </a:moveTo>
                      <a:lnTo>
                        <a:pt x="249322" y="44371"/>
                      </a:lnTo>
                      <a:lnTo>
                        <a:pt x="246001" y="44371"/>
                      </a:lnTo>
                      <a:lnTo>
                        <a:pt x="246001" y="98"/>
                      </a:lnTo>
                      <a:lnTo>
                        <a:pt x="249322" y="98"/>
                      </a:lnTo>
                      <a:close/>
                      <a:moveTo>
                        <a:pt x="257438" y="98"/>
                      </a:moveTo>
                      <a:lnTo>
                        <a:pt x="257438" y="44371"/>
                      </a:lnTo>
                      <a:lnTo>
                        <a:pt x="254302" y="44371"/>
                      </a:lnTo>
                      <a:lnTo>
                        <a:pt x="254302" y="98"/>
                      </a:lnTo>
                      <a:lnTo>
                        <a:pt x="257438" y="98"/>
                      </a:lnTo>
                      <a:close/>
                      <a:moveTo>
                        <a:pt x="267400" y="98"/>
                      </a:moveTo>
                      <a:lnTo>
                        <a:pt x="267400" y="44371"/>
                      </a:lnTo>
                      <a:lnTo>
                        <a:pt x="264079" y="44371"/>
                      </a:lnTo>
                      <a:lnTo>
                        <a:pt x="264079" y="98"/>
                      </a:lnTo>
                      <a:lnTo>
                        <a:pt x="267400" y="98"/>
                      </a:lnTo>
                      <a:close/>
                      <a:moveTo>
                        <a:pt x="275516" y="98"/>
                      </a:moveTo>
                      <a:lnTo>
                        <a:pt x="275516" y="44371"/>
                      </a:lnTo>
                      <a:lnTo>
                        <a:pt x="272196" y="44371"/>
                      </a:lnTo>
                      <a:lnTo>
                        <a:pt x="272196" y="98"/>
                      </a:lnTo>
                      <a:lnTo>
                        <a:pt x="275516" y="98"/>
                      </a:lnTo>
                      <a:close/>
                    </a:path>
                  </a:pathLst>
                </a:custGeom>
                <a:solidFill>
                  <a:srgbClr val="000000">
                    <a:alpha val="10000"/>
                  </a:srgbClr>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Shape 23">
                  <a:extLst>
                    <a:ext uri="{FF2B5EF4-FFF2-40B4-BE49-F238E27FC236}">
                      <a16:creationId xmlns:a16="http://schemas.microsoft.com/office/drawing/2014/main" id="{3DAC1102-615E-4B63-AF57-54A37A07F022}"/>
                    </a:ext>
                  </a:extLst>
                </p:cNvPr>
                <p:cNvSpPr/>
                <p:nvPr/>
              </p:nvSpPr>
              <p:spPr>
                <a:xfrm>
                  <a:off x="5951929" y="1311078"/>
                  <a:ext cx="274859" cy="44272"/>
                </a:xfrm>
                <a:custGeom>
                  <a:gdLst>
                    <a:gd name="connsiteX0" fmla="*/ 3977 w 274859"/>
                    <a:gd name="connsiteY0" fmla="*/ 98 h 44272"/>
                    <a:gd name="connsiteX1" fmla="*/ 3977 w 274859"/>
                    <a:gd name="connsiteY1" fmla="*/ 44371 h 44272"/>
                    <a:gd name="connsiteX2" fmla="*/ 657 w 274859"/>
                    <a:gd name="connsiteY2" fmla="*/ 44371 h 44272"/>
                    <a:gd name="connsiteX3" fmla="*/ 657 w 274859"/>
                    <a:gd name="connsiteY3" fmla="*/ 98 h 44272"/>
                    <a:gd name="connsiteX4" fmla="*/ 3977 w 274859"/>
                    <a:gd name="connsiteY4" fmla="*/ 98 h 44272"/>
                    <a:gd name="connsiteX5" fmla="*/ 13754 w 274859"/>
                    <a:gd name="connsiteY5" fmla="*/ 98 h 44272"/>
                    <a:gd name="connsiteX6" fmla="*/ 13754 w 274859"/>
                    <a:gd name="connsiteY6" fmla="*/ 44371 h 44272"/>
                    <a:gd name="connsiteX7" fmla="*/ 10434 w 274859"/>
                    <a:gd name="connsiteY7" fmla="*/ 44371 h 44272"/>
                    <a:gd name="connsiteX8" fmla="*/ 10434 w 274859"/>
                    <a:gd name="connsiteY8" fmla="*/ 98 h 44272"/>
                    <a:gd name="connsiteX9" fmla="*/ 13754 w 274859"/>
                    <a:gd name="connsiteY9" fmla="*/ 98 h 44272"/>
                    <a:gd name="connsiteX10" fmla="*/ 22055 w 274859"/>
                    <a:gd name="connsiteY10" fmla="*/ 98 h 44272"/>
                    <a:gd name="connsiteX11" fmla="*/ 22055 w 274859"/>
                    <a:gd name="connsiteY11" fmla="*/ 44371 h 44272"/>
                    <a:gd name="connsiteX12" fmla="*/ 18735 w 274859"/>
                    <a:gd name="connsiteY12" fmla="*/ 44371 h 44272"/>
                    <a:gd name="connsiteX13" fmla="*/ 18735 w 274859"/>
                    <a:gd name="connsiteY13" fmla="*/ 98 h 44272"/>
                    <a:gd name="connsiteX14" fmla="*/ 22055 w 274859"/>
                    <a:gd name="connsiteY14" fmla="*/ 98 h 44272"/>
                    <a:gd name="connsiteX15" fmla="*/ 31832 w 274859"/>
                    <a:gd name="connsiteY15" fmla="*/ 98 h 44272"/>
                    <a:gd name="connsiteX16" fmla="*/ 31832 w 274859"/>
                    <a:gd name="connsiteY16" fmla="*/ 44371 h 44272"/>
                    <a:gd name="connsiteX17" fmla="*/ 28512 w 274859"/>
                    <a:gd name="connsiteY17" fmla="*/ 44371 h 44272"/>
                    <a:gd name="connsiteX18" fmla="*/ 28512 w 274859"/>
                    <a:gd name="connsiteY18" fmla="*/ 98 h 44272"/>
                    <a:gd name="connsiteX19" fmla="*/ 31832 w 274859"/>
                    <a:gd name="connsiteY19" fmla="*/ 98 h 44272"/>
                    <a:gd name="connsiteX20" fmla="*/ 39949 w 274859"/>
                    <a:gd name="connsiteY20" fmla="*/ 98 h 44272"/>
                    <a:gd name="connsiteX21" fmla="*/ 39949 w 274859"/>
                    <a:gd name="connsiteY21" fmla="*/ 44371 h 44272"/>
                    <a:gd name="connsiteX22" fmla="*/ 36629 w 274859"/>
                    <a:gd name="connsiteY22" fmla="*/ 44371 h 44272"/>
                    <a:gd name="connsiteX23" fmla="*/ 36629 w 274859"/>
                    <a:gd name="connsiteY23" fmla="*/ 98 h 44272"/>
                    <a:gd name="connsiteX24" fmla="*/ 39949 w 274859"/>
                    <a:gd name="connsiteY24" fmla="*/ 98 h 44272"/>
                    <a:gd name="connsiteX25" fmla="*/ 49726 w 274859"/>
                    <a:gd name="connsiteY25" fmla="*/ 98 h 44272"/>
                    <a:gd name="connsiteX26" fmla="*/ 49726 w 274859"/>
                    <a:gd name="connsiteY26" fmla="*/ 44371 h 44272"/>
                    <a:gd name="connsiteX27" fmla="*/ 46405 w 274859"/>
                    <a:gd name="connsiteY27" fmla="*/ 44371 h 44272"/>
                    <a:gd name="connsiteX28" fmla="*/ 46405 w 274859"/>
                    <a:gd name="connsiteY28" fmla="*/ 98 h 44272"/>
                    <a:gd name="connsiteX29" fmla="*/ 49726 w 274859"/>
                    <a:gd name="connsiteY29" fmla="*/ 98 h 44272"/>
                    <a:gd name="connsiteX30" fmla="*/ 58027 w 274859"/>
                    <a:gd name="connsiteY30" fmla="*/ 98 h 44272"/>
                    <a:gd name="connsiteX31" fmla="*/ 58027 w 274859"/>
                    <a:gd name="connsiteY31" fmla="*/ 44371 h 44272"/>
                    <a:gd name="connsiteX32" fmla="*/ 54707 w 274859"/>
                    <a:gd name="connsiteY32" fmla="*/ 44371 h 44272"/>
                    <a:gd name="connsiteX33" fmla="*/ 54707 w 274859"/>
                    <a:gd name="connsiteY33" fmla="*/ 98 h 44272"/>
                    <a:gd name="connsiteX34" fmla="*/ 58027 w 274859"/>
                    <a:gd name="connsiteY34" fmla="*/ 98 h 44272"/>
                    <a:gd name="connsiteX35" fmla="*/ 67804 w 274859"/>
                    <a:gd name="connsiteY35" fmla="*/ 98 h 44272"/>
                    <a:gd name="connsiteX36" fmla="*/ 67804 w 274859"/>
                    <a:gd name="connsiteY36" fmla="*/ 44371 h 44272"/>
                    <a:gd name="connsiteX37" fmla="*/ 64483 w 274859"/>
                    <a:gd name="connsiteY37" fmla="*/ 44371 h 44272"/>
                    <a:gd name="connsiteX38" fmla="*/ 64483 w 274859"/>
                    <a:gd name="connsiteY38" fmla="*/ 98 h 44272"/>
                    <a:gd name="connsiteX39" fmla="*/ 67804 w 274859"/>
                    <a:gd name="connsiteY39" fmla="*/ 98 h 44272"/>
                    <a:gd name="connsiteX40" fmla="*/ 75920 w 274859"/>
                    <a:gd name="connsiteY40" fmla="*/ 98 h 44272"/>
                    <a:gd name="connsiteX41" fmla="*/ 75920 w 274859"/>
                    <a:gd name="connsiteY41" fmla="*/ 44371 h 44272"/>
                    <a:gd name="connsiteX42" fmla="*/ 72600 w 274859"/>
                    <a:gd name="connsiteY42" fmla="*/ 44371 h 44272"/>
                    <a:gd name="connsiteX43" fmla="*/ 72600 w 274859"/>
                    <a:gd name="connsiteY43" fmla="*/ 98 h 44272"/>
                    <a:gd name="connsiteX44" fmla="*/ 75920 w 274859"/>
                    <a:gd name="connsiteY44" fmla="*/ 98 h 44272"/>
                    <a:gd name="connsiteX45" fmla="*/ 85697 w 274859"/>
                    <a:gd name="connsiteY45" fmla="*/ 98 h 44272"/>
                    <a:gd name="connsiteX46" fmla="*/ 85697 w 274859"/>
                    <a:gd name="connsiteY46" fmla="*/ 44371 h 44272"/>
                    <a:gd name="connsiteX47" fmla="*/ 82377 w 274859"/>
                    <a:gd name="connsiteY47" fmla="*/ 44371 h 44272"/>
                    <a:gd name="connsiteX48" fmla="*/ 82377 w 274859"/>
                    <a:gd name="connsiteY48" fmla="*/ 98 h 44272"/>
                    <a:gd name="connsiteX49" fmla="*/ 85697 w 274859"/>
                    <a:gd name="connsiteY49" fmla="*/ 98 h 44272"/>
                    <a:gd name="connsiteX50" fmla="*/ 93998 w 274859"/>
                    <a:gd name="connsiteY50" fmla="*/ 98 h 44272"/>
                    <a:gd name="connsiteX51" fmla="*/ 93998 w 274859"/>
                    <a:gd name="connsiteY51" fmla="*/ 44371 h 44272"/>
                    <a:gd name="connsiteX52" fmla="*/ 90678 w 274859"/>
                    <a:gd name="connsiteY52" fmla="*/ 44371 h 44272"/>
                    <a:gd name="connsiteX53" fmla="*/ 90678 w 274859"/>
                    <a:gd name="connsiteY53" fmla="*/ 98 h 44272"/>
                    <a:gd name="connsiteX54" fmla="*/ 93998 w 274859"/>
                    <a:gd name="connsiteY54" fmla="*/ 98 h 44272"/>
                    <a:gd name="connsiteX55" fmla="*/ 103775 w 274859"/>
                    <a:gd name="connsiteY55" fmla="*/ 98 h 44272"/>
                    <a:gd name="connsiteX56" fmla="*/ 103775 w 274859"/>
                    <a:gd name="connsiteY56" fmla="*/ 44371 h 44272"/>
                    <a:gd name="connsiteX57" fmla="*/ 100455 w 274859"/>
                    <a:gd name="connsiteY57" fmla="*/ 44371 h 44272"/>
                    <a:gd name="connsiteX58" fmla="*/ 100455 w 274859"/>
                    <a:gd name="connsiteY58" fmla="*/ 98 h 44272"/>
                    <a:gd name="connsiteX59" fmla="*/ 103775 w 274859"/>
                    <a:gd name="connsiteY59" fmla="*/ 98 h 44272"/>
                    <a:gd name="connsiteX60" fmla="*/ 111892 w 274859"/>
                    <a:gd name="connsiteY60" fmla="*/ 98 h 44272"/>
                    <a:gd name="connsiteX61" fmla="*/ 111892 w 274859"/>
                    <a:gd name="connsiteY61" fmla="*/ 44371 h 44272"/>
                    <a:gd name="connsiteX62" fmla="*/ 108756 w 274859"/>
                    <a:gd name="connsiteY62" fmla="*/ 44371 h 44272"/>
                    <a:gd name="connsiteX63" fmla="*/ 108756 w 274859"/>
                    <a:gd name="connsiteY63" fmla="*/ 98 h 44272"/>
                    <a:gd name="connsiteX64" fmla="*/ 111892 w 274859"/>
                    <a:gd name="connsiteY64" fmla="*/ 98 h 44272"/>
                    <a:gd name="connsiteX65" fmla="*/ 121853 w 274859"/>
                    <a:gd name="connsiteY65" fmla="*/ 98 h 44272"/>
                    <a:gd name="connsiteX66" fmla="*/ 121853 w 274859"/>
                    <a:gd name="connsiteY66" fmla="*/ 44371 h 44272"/>
                    <a:gd name="connsiteX67" fmla="*/ 118533 w 274859"/>
                    <a:gd name="connsiteY67" fmla="*/ 44371 h 44272"/>
                    <a:gd name="connsiteX68" fmla="*/ 118533 w 274859"/>
                    <a:gd name="connsiteY68" fmla="*/ 98 h 44272"/>
                    <a:gd name="connsiteX69" fmla="*/ 121853 w 274859"/>
                    <a:gd name="connsiteY69" fmla="*/ 98 h 44272"/>
                    <a:gd name="connsiteX70" fmla="*/ 131630 w 274859"/>
                    <a:gd name="connsiteY70" fmla="*/ 98 h 44272"/>
                    <a:gd name="connsiteX71" fmla="*/ 131630 w 274859"/>
                    <a:gd name="connsiteY71" fmla="*/ 44371 h 44272"/>
                    <a:gd name="connsiteX72" fmla="*/ 128310 w 274859"/>
                    <a:gd name="connsiteY72" fmla="*/ 44371 h 44272"/>
                    <a:gd name="connsiteX73" fmla="*/ 128310 w 274859"/>
                    <a:gd name="connsiteY73" fmla="*/ 98 h 44272"/>
                    <a:gd name="connsiteX74" fmla="*/ 131630 w 274859"/>
                    <a:gd name="connsiteY74" fmla="*/ 98 h 44272"/>
                    <a:gd name="connsiteX75" fmla="*/ 139747 w 274859"/>
                    <a:gd name="connsiteY75" fmla="*/ 98 h 44272"/>
                    <a:gd name="connsiteX76" fmla="*/ 139747 w 274859"/>
                    <a:gd name="connsiteY76" fmla="*/ 44371 h 44272"/>
                    <a:gd name="connsiteX77" fmla="*/ 136426 w 274859"/>
                    <a:gd name="connsiteY77" fmla="*/ 44371 h 44272"/>
                    <a:gd name="connsiteX78" fmla="*/ 136426 w 274859"/>
                    <a:gd name="connsiteY78" fmla="*/ 98 h 44272"/>
                    <a:gd name="connsiteX79" fmla="*/ 139747 w 274859"/>
                    <a:gd name="connsiteY79" fmla="*/ 98 h 44272"/>
                    <a:gd name="connsiteX80" fmla="*/ 149524 w 274859"/>
                    <a:gd name="connsiteY80" fmla="*/ 98 h 44272"/>
                    <a:gd name="connsiteX81" fmla="*/ 149524 w 274859"/>
                    <a:gd name="connsiteY81" fmla="*/ 44371 h 44272"/>
                    <a:gd name="connsiteX82" fmla="*/ 146203 w 274859"/>
                    <a:gd name="connsiteY82" fmla="*/ 44371 h 44272"/>
                    <a:gd name="connsiteX83" fmla="*/ 146203 w 274859"/>
                    <a:gd name="connsiteY83" fmla="*/ 98 h 44272"/>
                    <a:gd name="connsiteX84" fmla="*/ 149524 w 274859"/>
                    <a:gd name="connsiteY84" fmla="*/ 98 h 44272"/>
                    <a:gd name="connsiteX85" fmla="*/ 157825 w 274859"/>
                    <a:gd name="connsiteY85" fmla="*/ 98 h 44272"/>
                    <a:gd name="connsiteX86" fmla="*/ 157825 w 274859"/>
                    <a:gd name="connsiteY86" fmla="*/ 44371 h 44272"/>
                    <a:gd name="connsiteX87" fmla="*/ 154504 w 274859"/>
                    <a:gd name="connsiteY87" fmla="*/ 44371 h 44272"/>
                    <a:gd name="connsiteX88" fmla="*/ 154504 w 274859"/>
                    <a:gd name="connsiteY88" fmla="*/ 98 h 44272"/>
                    <a:gd name="connsiteX89" fmla="*/ 157825 w 274859"/>
                    <a:gd name="connsiteY89" fmla="*/ 98 h 44272"/>
                    <a:gd name="connsiteX90" fmla="*/ 167602 w 274859"/>
                    <a:gd name="connsiteY90" fmla="*/ 98 h 44272"/>
                    <a:gd name="connsiteX91" fmla="*/ 167602 w 274859"/>
                    <a:gd name="connsiteY91" fmla="*/ 44371 h 44272"/>
                    <a:gd name="connsiteX92" fmla="*/ 164281 w 274859"/>
                    <a:gd name="connsiteY92" fmla="*/ 44371 h 44272"/>
                    <a:gd name="connsiteX93" fmla="*/ 164281 w 274859"/>
                    <a:gd name="connsiteY93" fmla="*/ 98 h 44272"/>
                    <a:gd name="connsiteX94" fmla="*/ 167602 w 274859"/>
                    <a:gd name="connsiteY94" fmla="*/ 98 h 44272"/>
                    <a:gd name="connsiteX95" fmla="*/ 175718 w 274859"/>
                    <a:gd name="connsiteY95" fmla="*/ 98 h 44272"/>
                    <a:gd name="connsiteX96" fmla="*/ 175718 w 274859"/>
                    <a:gd name="connsiteY96" fmla="*/ 44371 h 44272"/>
                    <a:gd name="connsiteX97" fmla="*/ 172398 w 274859"/>
                    <a:gd name="connsiteY97" fmla="*/ 44371 h 44272"/>
                    <a:gd name="connsiteX98" fmla="*/ 172398 w 274859"/>
                    <a:gd name="connsiteY98" fmla="*/ 98 h 44272"/>
                    <a:gd name="connsiteX99" fmla="*/ 175718 w 274859"/>
                    <a:gd name="connsiteY99" fmla="*/ 98 h 44272"/>
                    <a:gd name="connsiteX100" fmla="*/ 185495 w 274859"/>
                    <a:gd name="connsiteY100" fmla="*/ 98 h 44272"/>
                    <a:gd name="connsiteX101" fmla="*/ 185495 w 274859"/>
                    <a:gd name="connsiteY101" fmla="*/ 44371 h 44272"/>
                    <a:gd name="connsiteX102" fmla="*/ 182175 w 274859"/>
                    <a:gd name="connsiteY102" fmla="*/ 44371 h 44272"/>
                    <a:gd name="connsiteX103" fmla="*/ 182175 w 274859"/>
                    <a:gd name="connsiteY103" fmla="*/ 98 h 44272"/>
                    <a:gd name="connsiteX104" fmla="*/ 185495 w 274859"/>
                    <a:gd name="connsiteY104" fmla="*/ 98 h 44272"/>
                    <a:gd name="connsiteX105" fmla="*/ 193796 w 274859"/>
                    <a:gd name="connsiteY105" fmla="*/ 98 h 44272"/>
                    <a:gd name="connsiteX106" fmla="*/ 193796 w 274859"/>
                    <a:gd name="connsiteY106" fmla="*/ 44371 h 44272"/>
                    <a:gd name="connsiteX107" fmla="*/ 190476 w 274859"/>
                    <a:gd name="connsiteY107" fmla="*/ 44371 h 44272"/>
                    <a:gd name="connsiteX108" fmla="*/ 190476 w 274859"/>
                    <a:gd name="connsiteY108" fmla="*/ 98 h 44272"/>
                    <a:gd name="connsiteX109" fmla="*/ 193796 w 274859"/>
                    <a:gd name="connsiteY109" fmla="*/ 98 h 44272"/>
                    <a:gd name="connsiteX110" fmla="*/ 203573 w 274859"/>
                    <a:gd name="connsiteY110" fmla="*/ 98 h 44272"/>
                    <a:gd name="connsiteX111" fmla="*/ 203573 w 274859"/>
                    <a:gd name="connsiteY111" fmla="*/ 44371 h 44272"/>
                    <a:gd name="connsiteX112" fmla="*/ 200253 w 274859"/>
                    <a:gd name="connsiteY112" fmla="*/ 44371 h 44272"/>
                    <a:gd name="connsiteX113" fmla="*/ 200253 w 274859"/>
                    <a:gd name="connsiteY113" fmla="*/ 98 h 44272"/>
                    <a:gd name="connsiteX114" fmla="*/ 203573 w 274859"/>
                    <a:gd name="connsiteY114" fmla="*/ 98 h 44272"/>
                    <a:gd name="connsiteX115" fmla="*/ 211690 w 274859"/>
                    <a:gd name="connsiteY115" fmla="*/ 98 h 44272"/>
                    <a:gd name="connsiteX116" fmla="*/ 211690 w 274859"/>
                    <a:gd name="connsiteY116" fmla="*/ 44371 h 44272"/>
                    <a:gd name="connsiteX117" fmla="*/ 208369 w 274859"/>
                    <a:gd name="connsiteY117" fmla="*/ 44371 h 44272"/>
                    <a:gd name="connsiteX118" fmla="*/ 208369 w 274859"/>
                    <a:gd name="connsiteY118" fmla="*/ 98 h 44272"/>
                    <a:gd name="connsiteX119" fmla="*/ 211690 w 274859"/>
                    <a:gd name="connsiteY119" fmla="*/ 98 h 44272"/>
                    <a:gd name="connsiteX120" fmla="*/ 221651 w 274859"/>
                    <a:gd name="connsiteY120" fmla="*/ 98 h 44272"/>
                    <a:gd name="connsiteX121" fmla="*/ 221651 w 274859"/>
                    <a:gd name="connsiteY121" fmla="*/ 44371 h 44272"/>
                    <a:gd name="connsiteX122" fmla="*/ 218331 w 274859"/>
                    <a:gd name="connsiteY122" fmla="*/ 44371 h 44272"/>
                    <a:gd name="connsiteX123" fmla="*/ 218331 w 274859"/>
                    <a:gd name="connsiteY123" fmla="*/ 98 h 44272"/>
                    <a:gd name="connsiteX124" fmla="*/ 221651 w 274859"/>
                    <a:gd name="connsiteY124" fmla="*/ 98 h 44272"/>
                    <a:gd name="connsiteX125" fmla="*/ 229768 w 274859"/>
                    <a:gd name="connsiteY125" fmla="*/ 98 h 44272"/>
                    <a:gd name="connsiteX126" fmla="*/ 229768 w 274859"/>
                    <a:gd name="connsiteY126" fmla="*/ 44371 h 44272"/>
                    <a:gd name="connsiteX127" fmla="*/ 226447 w 274859"/>
                    <a:gd name="connsiteY127" fmla="*/ 44371 h 44272"/>
                    <a:gd name="connsiteX128" fmla="*/ 226447 w 274859"/>
                    <a:gd name="connsiteY128" fmla="*/ 98 h 44272"/>
                    <a:gd name="connsiteX129" fmla="*/ 229768 w 274859"/>
                    <a:gd name="connsiteY129" fmla="*/ 98 h 44272"/>
                    <a:gd name="connsiteX130" fmla="*/ 239545 w 274859"/>
                    <a:gd name="connsiteY130" fmla="*/ 98 h 44272"/>
                    <a:gd name="connsiteX131" fmla="*/ 239545 w 274859"/>
                    <a:gd name="connsiteY131" fmla="*/ 44371 h 44272"/>
                    <a:gd name="connsiteX132" fmla="*/ 236224 w 274859"/>
                    <a:gd name="connsiteY132" fmla="*/ 44371 h 44272"/>
                    <a:gd name="connsiteX133" fmla="*/ 236224 w 274859"/>
                    <a:gd name="connsiteY133" fmla="*/ 98 h 44272"/>
                    <a:gd name="connsiteX134" fmla="*/ 239545 w 274859"/>
                    <a:gd name="connsiteY134" fmla="*/ 98 h 44272"/>
                    <a:gd name="connsiteX135" fmla="*/ 249322 w 274859"/>
                    <a:gd name="connsiteY135" fmla="*/ 98 h 44272"/>
                    <a:gd name="connsiteX136" fmla="*/ 249322 w 274859"/>
                    <a:gd name="connsiteY136" fmla="*/ 44371 h 44272"/>
                    <a:gd name="connsiteX137" fmla="*/ 246001 w 274859"/>
                    <a:gd name="connsiteY137" fmla="*/ 44371 h 44272"/>
                    <a:gd name="connsiteX138" fmla="*/ 246001 w 274859"/>
                    <a:gd name="connsiteY138" fmla="*/ 98 h 44272"/>
                    <a:gd name="connsiteX139" fmla="*/ 249322 w 274859"/>
                    <a:gd name="connsiteY139" fmla="*/ 98 h 44272"/>
                    <a:gd name="connsiteX140" fmla="*/ 257623 w 274859"/>
                    <a:gd name="connsiteY140" fmla="*/ 98 h 44272"/>
                    <a:gd name="connsiteX141" fmla="*/ 257623 w 274859"/>
                    <a:gd name="connsiteY141" fmla="*/ 44371 h 44272"/>
                    <a:gd name="connsiteX142" fmla="*/ 254302 w 274859"/>
                    <a:gd name="connsiteY142" fmla="*/ 44371 h 44272"/>
                    <a:gd name="connsiteX143" fmla="*/ 254302 w 274859"/>
                    <a:gd name="connsiteY143" fmla="*/ 98 h 44272"/>
                    <a:gd name="connsiteX144" fmla="*/ 257623 w 274859"/>
                    <a:gd name="connsiteY144" fmla="*/ 98 h 44272"/>
                    <a:gd name="connsiteX145" fmla="*/ 267400 w 274859"/>
                    <a:gd name="connsiteY145" fmla="*/ 98 h 44272"/>
                    <a:gd name="connsiteX146" fmla="*/ 267400 w 274859"/>
                    <a:gd name="connsiteY146" fmla="*/ 44371 h 44272"/>
                    <a:gd name="connsiteX147" fmla="*/ 264079 w 274859"/>
                    <a:gd name="connsiteY147" fmla="*/ 44371 h 44272"/>
                    <a:gd name="connsiteX148" fmla="*/ 264079 w 274859"/>
                    <a:gd name="connsiteY148" fmla="*/ 98 h 44272"/>
                    <a:gd name="connsiteX149" fmla="*/ 267400 w 274859"/>
                    <a:gd name="connsiteY149" fmla="*/ 98 h 44272"/>
                    <a:gd name="connsiteX150" fmla="*/ 275516 w 274859"/>
                    <a:gd name="connsiteY150" fmla="*/ 98 h 44272"/>
                    <a:gd name="connsiteX151" fmla="*/ 275516 w 274859"/>
                    <a:gd name="connsiteY151" fmla="*/ 44371 h 44272"/>
                    <a:gd name="connsiteX152" fmla="*/ 272196 w 274859"/>
                    <a:gd name="connsiteY152" fmla="*/ 44371 h 44272"/>
                    <a:gd name="connsiteX153" fmla="*/ 272196 w 274859"/>
                    <a:gd name="connsiteY153" fmla="*/ 98 h 44272"/>
                    <a:gd name="connsiteX154" fmla="*/ 275516 w 274859"/>
                    <a:gd name="connsiteY154" fmla="*/ 98 h 44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274859" h="44272">
                      <a:moveTo>
                        <a:pt x="3977" y="98"/>
                      </a:moveTo>
                      <a:lnTo>
                        <a:pt x="3977" y="44371"/>
                      </a:lnTo>
                      <a:lnTo>
                        <a:pt x="657" y="44371"/>
                      </a:lnTo>
                      <a:lnTo>
                        <a:pt x="657" y="98"/>
                      </a:lnTo>
                      <a:lnTo>
                        <a:pt x="3977" y="98"/>
                      </a:lnTo>
                      <a:close/>
                      <a:moveTo>
                        <a:pt x="13754" y="98"/>
                      </a:moveTo>
                      <a:lnTo>
                        <a:pt x="13754" y="44371"/>
                      </a:lnTo>
                      <a:lnTo>
                        <a:pt x="10434" y="44371"/>
                      </a:lnTo>
                      <a:lnTo>
                        <a:pt x="10434" y="98"/>
                      </a:lnTo>
                      <a:lnTo>
                        <a:pt x="13754" y="98"/>
                      </a:lnTo>
                      <a:close/>
                      <a:moveTo>
                        <a:pt x="22055" y="98"/>
                      </a:moveTo>
                      <a:lnTo>
                        <a:pt x="22055" y="44371"/>
                      </a:lnTo>
                      <a:lnTo>
                        <a:pt x="18735" y="44371"/>
                      </a:lnTo>
                      <a:lnTo>
                        <a:pt x="18735" y="98"/>
                      </a:lnTo>
                      <a:lnTo>
                        <a:pt x="22055" y="98"/>
                      </a:lnTo>
                      <a:close/>
                      <a:moveTo>
                        <a:pt x="31832" y="98"/>
                      </a:moveTo>
                      <a:lnTo>
                        <a:pt x="31832" y="44371"/>
                      </a:lnTo>
                      <a:lnTo>
                        <a:pt x="28512" y="44371"/>
                      </a:lnTo>
                      <a:lnTo>
                        <a:pt x="28512" y="98"/>
                      </a:lnTo>
                      <a:lnTo>
                        <a:pt x="31832" y="98"/>
                      </a:lnTo>
                      <a:close/>
                      <a:moveTo>
                        <a:pt x="39949" y="98"/>
                      </a:moveTo>
                      <a:lnTo>
                        <a:pt x="39949" y="44371"/>
                      </a:lnTo>
                      <a:lnTo>
                        <a:pt x="36629" y="44371"/>
                      </a:lnTo>
                      <a:lnTo>
                        <a:pt x="36629" y="98"/>
                      </a:lnTo>
                      <a:lnTo>
                        <a:pt x="39949" y="98"/>
                      </a:lnTo>
                      <a:close/>
                      <a:moveTo>
                        <a:pt x="49726" y="98"/>
                      </a:moveTo>
                      <a:lnTo>
                        <a:pt x="49726" y="44371"/>
                      </a:lnTo>
                      <a:lnTo>
                        <a:pt x="46405" y="44371"/>
                      </a:lnTo>
                      <a:lnTo>
                        <a:pt x="46405" y="98"/>
                      </a:lnTo>
                      <a:lnTo>
                        <a:pt x="49726" y="98"/>
                      </a:lnTo>
                      <a:close/>
                      <a:moveTo>
                        <a:pt x="58027" y="98"/>
                      </a:moveTo>
                      <a:lnTo>
                        <a:pt x="58027" y="44371"/>
                      </a:lnTo>
                      <a:lnTo>
                        <a:pt x="54707" y="44371"/>
                      </a:lnTo>
                      <a:lnTo>
                        <a:pt x="54707" y="98"/>
                      </a:lnTo>
                      <a:lnTo>
                        <a:pt x="58027" y="98"/>
                      </a:lnTo>
                      <a:close/>
                      <a:moveTo>
                        <a:pt x="67804" y="98"/>
                      </a:moveTo>
                      <a:lnTo>
                        <a:pt x="67804" y="44371"/>
                      </a:lnTo>
                      <a:lnTo>
                        <a:pt x="64483" y="44371"/>
                      </a:lnTo>
                      <a:lnTo>
                        <a:pt x="64483" y="98"/>
                      </a:lnTo>
                      <a:lnTo>
                        <a:pt x="67804" y="98"/>
                      </a:lnTo>
                      <a:close/>
                      <a:moveTo>
                        <a:pt x="75920" y="98"/>
                      </a:moveTo>
                      <a:lnTo>
                        <a:pt x="75920" y="44371"/>
                      </a:lnTo>
                      <a:lnTo>
                        <a:pt x="72600" y="44371"/>
                      </a:lnTo>
                      <a:lnTo>
                        <a:pt x="72600" y="98"/>
                      </a:lnTo>
                      <a:lnTo>
                        <a:pt x="75920" y="98"/>
                      </a:lnTo>
                      <a:close/>
                      <a:moveTo>
                        <a:pt x="85697" y="98"/>
                      </a:moveTo>
                      <a:lnTo>
                        <a:pt x="85697" y="44371"/>
                      </a:lnTo>
                      <a:lnTo>
                        <a:pt x="82377" y="44371"/>
                      </a:lnTo>
                      <a:lnTo>
                        <a:pt x="82377" y="98"/>
                      </a:lnTo>
                      <a:lnTo>
                        <a:pt x="85697" y="98"/>
                      </a:lnTo>
                      <a:close/>
                      <a:moveTo>
                        <a:pt x="93998" y="98"/>
                      </a:moveTo>
                      <a:lnTo>
                        <a:pt x="93998" y="44371"/>
                      </a:lnTo>
                      <a:lnTo>
                        <a:pt x="90678" y="44371"/>
                      </a:lnTo>
                      <a:lnTo>
                        <a:pt x="90678" y="98"/>
                      </a:lnTo>
                      <a:lnTo>
                        <a:pt x="93998" y="98"/>
                      </a:lnTo>
                      <a:close/>
                      <a:moveTo>
                        <a:pt x="103775" y="98"/>
                      </a:moveTo>
                      <a:lnTo>
                        <a:pt x="103775" y="44371"/>
                      </a:lnTo>
                      <a:lnTo>
                        <a:pt x="100455" y="44371"/>
                      </a:lnTo>
                      <a:lnTo>
                        <a:pt x="100455" y="98"/>
                      </a:lnTo>
                      <a:lnTo>
                        <a:pt x="103775" y="98"/>
                      </a:lnTo>
                      <a:close/>
                      <a:moveTo>
                        <a:pt x="111892" y="98"/>
                      </a:moveTo>
                      <a:lnTo>
                        <a:pt x="111892" y="44371"/>
                      </a:lnTo>
                      <a:lnTo>
                        <a:pt x="108756" y="44371"/>
                      </a:lnTo>
                      <a:lnTo>
                        <a:pt x="108756" y="98"/>
                      </a:lnTo>
                      <a:lnTo>
                        <a:pt x="111892" y="98"/>
                      </a:lnTo>
                      <a:close/>
                      <a:moveTo>
                        <a:pt x="121853" y="98"/>
                      </a:moveTo>
                      <a:lnTo>
                        <a:pt x="121853" y="44371"/>
                      </a:lnTo>
                      <a:lnTo>
                        <a:pt x="118533" y="44371"/>
                      </a:lnTo>
                      <a:lnTo>
                        <a:pt x="118533" y="98"/>
                      </a:lnTo>
                      <a:lnTo>
                        <a:pt x="121853" y="98"/>
                      </a:lnTo>
                      <a:close/>
                      <a:moveTo>
                        <a:pt x="131630" y="98"/>
                      </a:moveTo>
                      <a:lnTo>
                        <a:pt x="131630" y="44371"/>
                      </a:lnTo>
                      <a:lnTo>
                        <a:pt x="128310" y="44371"/>
                      </a:lnTo>
                      <a:lnTo>
                        <a:pt x="128310" y="98"/>
                      </a:lnTo>
                      <a:lnTo>
                        <a:pt x="131630" y="98"/>
                      </a:lnTo>
                      <a:close/>
                      <a:moveTo>
                        <a:pt x="139747" y="98"/>
                      </a:moveTo>
                      <a:lnTo>
                        <a:pt x="139747" y="44371"/>
                      </a:lnTo>
                      <a:lnTo>
                        <a:pt x="136426" y="44371"/>
                      </a:lnTo>
                      <a:lnTo>
                        <a:pt x="136426" y="98"/>
                      </a:lnTo>
                      <a:lnTo>
                        <a:pt x="139747" y="98"/>
                      </a:lnTo>
                      <a:close/>
                      <a:moveTo>
                        <a:pt x="149524" y="98"/>
                      </a:moveTo>
                      <a:lnTo>
                        <a:pt x="149524" y="44371"/>
                      </a:lnTo>
                      <a:lnTo>
                        <a:pt x="146203" y="44371"/>
                      </a:lnTo>
                      <a:lnTo>
                        <a:pt x="146203" y="98"/>
                      </a:lnTo>
                      <a:lnTo>
                        <a:pt x="149524" y="98"/>
                      </a:lnTo>
                      <a:close/>
                      <a:moveTo>
                        <a:pt x="157825" y="98"/>
                      </a:moveTo>
                      <a:lnTo>
                        <a:pt x="157825" y="44371"/>
                      </a:lnTo>
                      <a:lnTo>
                        <a:pt x="154504" y="44371"/>
                      </a:lnTo>
                      <a:lnTo>
                        <a:pt x="154504" y="98"/>
                      </a:lnTo>
                      <a:lnTo>
                        <a:pt x="157825" y="98"/>
                      </a:lnTo>
                      <a:close/>
                      <a:moveTo>
                        <a:pt x="167602" y="98"/>
                      </a:moveTo>
                      <a:lnTo>
                        <a:pt x="167602" y="44371"/>
                      </a:lnTo>
                      <a:lnTo>
                        <a:pt x="164281" y="44371"/>
                      </a:lnTo>
                      <a:lnTo>
                        <a:pt x="164281" y="98"/>
                      </a:lnTo>
                      <a:lnTo>
                        <a:pt x="167602" y="98"/>
                      </a:lnTo>
                      <a:close/>
                      <a:moveTo>
                        <a:pt x="175718" y="98"/>
                      </a:moveTo>
                      <a:lnTo>
                        <a:pt x="175718" y="44371"/>
                      </a:lnTo>
                      <a:lnTo>
                        <a:pt x="172398" y="44371"/>
                      </a:lnTo>
                      <a:lnTo>
                        <a:pt x="172398" y="98"/>
                      </a:lnTo>
                      <a:lnTo>
                        <a:pt x="175718" y="98"/>
                      </a:lnTo>
                      <a:close/>
                      <a:moveTo>
                        <a:pt x="185495" y="98"/>
                      </a:moveTo>
                      <a:lnTo>
                        <a:pt x="185495" y="44371"/>
                      </a:lnTo>
                      <a:lnTo>
                        <a:pt x="182175" y="44371"/>
                      </a:lnTo>
                      <a:lnTo>
                        <a:pt x="182175" y="98"/>
                      </a:lnTo>
                      <a:lnTo>
                        <a:pt x="185495" y="98"/>
                      </a:lnTo>
                      <a:close/>
                      <a:moveTo>
                        <a:pt x="193796" y="98"/>
                      </a:moveTo>
                      <a:lnTo>
                        <a:pt x="193796" y="44371"/>
                      </a:lnTo>
                      <a:lnTo>
                        <a:pt x="190476" y="44371"/>
                      </a:lnTo>
                      <a:lnTo>
                        <a:pt x="190476" y="98"/>
                      </a:lnTo>
                      <a:lnTo>
                        <a:pt x="193796" y="98"/>
                      </a:lnTo>
                      <a:close/>
                      <a:moveTo>
                        <a:pt x="203573" y="98"/>
                      </a:moveTo>
                      <a:lnTo>
                        <a:pt x="203573" y="44371"/>
                      </a:lnTo>
                      <a:lnTo>
                        <a:pt x="200253" y="44371"/>
                      </a:lnTo>
                      <a:lnTo>
                        <a:pt x="200253" y="98"/>
                      </a:lnTo>
                      <a:lnTo>
                        <a:pt x="203573" y="98"/>
                      </a:lnTo>
                      <a:close/>
                      <a:moveTo>
                        <a:pt x="211690" y="98"/>
                      </a:moveTo>
                      <a:lnTo>
                        <a:pt x="211690" y="44371"/>
                      </a:lnTo>
                      <a:lnTo>
                        <a:pt x="208369" y="44371"/>
                      </a:lnTo>
                      <a:lnTo>
                        <a:pt x="208369" y="98"/>
                      </a:lnTo>
                      <a:lnTo>
                        <a:pt x="211690" y="98"/>
                      </a:lnTo>
                      <a:close/>
                      <a:moveTo>
                        <a:pt x="221651" y="98"/>
                      </a:moveTo>
                      <a:lnTo>
                        <a:pt x="221651" y="44371"/>
                      </a:lnTo>
                      <a:lnTo>
                        <a:pt x="218331" y="44371"/>
                      </a:lnTo>
                      <a:lnTo>
                        <a:pt x="218331" y="98"/>
                      </a:lnTo>
                      <a:lnTo>
                        <a:pt x="221651" y="98"/>
                      </a:lnTo>
                      <a:close/>
                      <a:moveTo>
                        <a:pt x="229768" y="98"/>
                      </a:moveTo>
                      <a:lnTo>
                        <a:pt x="229768" y="44371"/>
                      </a:lnTo>
                      <a:lnTo>
                        <a:pt x="226447" y="44371"/>
                      </a:lnTo>
                      <a:lnTo>
                        <a:pt x="226447" y="98"/>
                      </a:lnTo>
                      <a:lnTo>
                        <a:pt x="229768" y="98"/>
                      </a:lnTo>
                      <a:close/>
                      <a:moveTo>
                        <a:pt x="239545" y="98"/>
                      </a:moveTo>
                      <a:lnTo>
                        <a:pt x="239545" y="44371"/>
                      </a:lnTo>
                      <a:lnTo>
                        <a:pt x="236224" y="44371"/>
                      </a:lnTo>
                      <a:lnTo>
                        <a:pt x="236224" y="98"/>
                      </a:lnTo>
                      <a:lnTo>
                        <a:pt x="239545" y="98"/>
                      </a:lnTo>
                      <a:close/>
                      <a:moveTo>
                        <a:pt x="249322" y="98"/>
                      </a:moveTo>
                      <a:lnTo>
                        <a:pt x="249322" y="44371"/>
                      </a:lnTo>
                      <a:lnTo>
                        <a:pt x="246001" y="44371"/>
                      </a:lnTo>
                      <a:lnTo>
                        <a:pt x="246001" y="98"/>
                      </a:lnTo>
                      <a:lnTo>
                        <a:pt x="249322" y="98"/>
                      </a:lnTo>
                      <a:close/>
                      <a:moveTo>
                        <a:pt x="257623" y="98"/>
                      </a:moveTo>
                      <a:lnTo>
                        <a:pt x="257623" y="44371"/>
                      </a:lnTo>
                      <a:lnTo>
                        <a:pt x="254302" y="44371"/>
                      </a:lnTo>
                      <a:lnTo>
                        <a:pt x="254302" y="98"/>
                      </a:lnTo>
                      <a:lnTo>
                        <a:pt x="257623" y="98"/>
                      </a:lnTo>
                      <a:close/>
                      <a:moveTo>
                        <a:pt x="267400" y="98"/>
                      </a:moveTo>
                      <a:lnTo>
                        <a:pt x="267400" y="44371"/>
                      </a:lnTo>
                      <a:lnTo>
                        <a:pt x="264079" y="44371"/>
                      </a:lnTo>
                      <a:lnTo>
                        <a:pt x="264079" y="98"/>
                      </a:lnTo>
                      <a:lnTo>
                        <a:pt x="267400" y="98"/>
                      </a:lnTo>
                      <a:close/>
                      <a:moveTo>
                        <a:pt x="275516" y="98"/>
                      </a:moveTo>
                      <a:lnTo>
                        <a:pt x="275516" y="44371"/>
                      </a:lnTo>
                      <a:lnTo>
                        <a:pt x="272196" y="44371"/>
                      </a:lnTo>
                      <a:lnTo>
                        <a:pt x="272196" y="98"/>
                      </a:lnTo>
                      <a:lnTo>
                        <a:pt x="275516" y="98"/>
                      </a:lnTo>
                      <a:close/>
                    </a:path>
                  </a:pathLst>
                </a:custGeom>
                <a:solidFill>
                  <a:srgbClr val="FFFFFF">
                    <a:alpha val="10000"/>
                  </a:srgbClr>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Shape 24">
                  <a:extLst>
                    <a:ext uri="{FF2B5EF4-FFF2-40B4-BE49-F238E27FC236}">
                      <a16:creationId xmlns:a16="http://schemas.microsoft.com/office/drawing/2014/main" id="{282951AA-886B-4B29-9713-9B409D460B5F}"/>
                    </a:ext>
                  </a:extLst>
                </p:cNvPr>
                <p:cNvSpPr/>
                <p:nvPr/>
              </p:nvSpPr>
              <p:spPr>
                <a:xfrm>
                  <a:off x="5953036" y="1311078"/>
                  <a:ext cx="287772" cy="44272"/>
                </a:xfrm>
                <a:custGeom>
                  <a:gdLst>
                    <a:gd name="connsiteX0" fmla="*/ 22793 w 287772"/>
                    <a:gd name="connsiteY0" fmla="*/ 98 h 44272"/>
                    <a:gd name="connsiteX1" fmla="*/ 266293 w 287772"/>
                    <a:gd name="connsiteY1" fmla="*/ 98 h 44272"/>
                    <a:gd name="connsiteX2" fmla="*/ 288429 w 287772"/>
                    <a:gd name="connsiteY2" fmla="*/ 22234 h 44272"/>
                    <a:gd name="connsiteX3" fmla="*/ 288429 w 287772"/>
                    <a:gd name="connsiteY3" fmla="*/ 22234 h 44272"/>
                    <a:gd name="connsiteX4" fmla="*/ 266293 w 287772"/>
                    <a:gd name="connsiteY4" fmla="*/ 44371 h 44272"/>
                    <a:gd name="connsiteX5" fmla="*/ 22793 w 287772"/>
                    <a:gd name="connsiteY5" fmla="*/ 44371 h 44272"/>
                    <a:gd name="connsiteX6" fmla="*/ 657 w 287772"/>
                    <a:gd name="connsiteY6" fmla="*/ 22234 h 44272"/>
                    <a:gd name="connsiteX7" fmla="*/ 657 w 287772"/>
                    <a:gd name="connsiteY7" fmla="*/ 22234 h 44272"/>
                    <a:gd name="connsiteX8" fmla="*/ 22793 w 287772"/>
                    <a:gd name="connsiteY8" fmla="*/ 98 h 44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772" h="44272">
                      <a:moveTo>
                        <a:pt x="22793" y="98"/>
                      </a:moveTo>
                      <a:lnTo>
                        <a:pt x="266293" y="98"/>
                      </a:lnTo>
                      <a:cubicBezTo>
                        <a:pt x="278468" y="98"/>
                        <a:pt x="288429" y="10059"/>
                        <a:pt x="288429" y="22234"/>
                      </a:cubicBezTo>
                      <a:lnTo>
                        <a:pt x="288429" y="22234"/>
                      </a:lnTo>
                      <a:cubicBezTo>
                        <a:pt x="288429" y="34409"/>
                        <a:pt x="278468" y="44371"/>
                        <a:pt x="266293" y="44371"/>
                      </a:cubicBezTo>
                      <a:lnTo>
                        <a:pt x="22793" y="44371"/>
                      </a:lnTo>
                      <a:cubicBezTo>
                        <a:pt x="10618" y="44371"/>
                        <a:pt x="657" y="34409"/>
                        <a:pt x="657" y="22234"/>
                      </a:cubicBezTo>
                      <a:lnTo>
                        <a:pt x="657" y="22234"/>
                      </a:lnTo>
                      <a:cubicBezTo>
                        <a:pt x="657" y="10059"/>
                        <a:pt x="10618" y="98"/>
                        <a:pt x="22793" y="98"/>
                      </a:cubicBezTo>
                      <a:close/>
                    </a:path>
                  </a:pathLst>
                </a:custGeom>
                <a:solidFill>
                  <a:srgbClr val="000000">
                    <a:alpha val="40000"/>
                  </a:srgbClr>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6" name="Group 25">
                  <a:extLst>
                    <a:ext uri="{FF2B5EF4-FFF2-40B4-BE49-F238E27FC236}">
                      <a16:creationId xmlns:a16="http://schemas.microsoft.com/office/drawing/2014/main" id="{B49AC77B-EB99-4872-BB40-2946948D7539}"/>
                    </a:ext>
                  </a:extLst>
                </p:cNvPr>
                <p:cNvGrpSpPr/>
                <p:nvPr/>
              </p:nvGrpSpPr>
              <p:grpSpPr>
                <a:xfrm>
                  <a:off x="6312751" y="1290787"/>
                  <a:ext cx="77477" cy="77477"/>
                  <a:chOff x="6312751" y="1290787"/>
                  <a:chExt cx="77477" cy="77477"/>
                </a:xfrm>
              </p:grpSpPr>
              <p:sp>
                <p:nvSpPr>
                  <p:cNvPr id="28" name="Freeform: Shape 27">
                    <a:extLst>
                      <a:ext uri="{FF2B5EF4-FFF2-40B4-BE49-F238E27FC236}">
                        <a16:creationId xmlns:a16="http://schemas.microsoft.com/office/drawing/2014/main" id="{B56532BA-25E0-45A2-95DC-1C735DCE1F0A}"/>
                      </a:ext>
                    </a:extLst>
                  </p:cNvPr>
                  <p:cNvSpPr/>
                  <p:nvPr/>
                </p:nvSpPr>
                <p:spPr>
                  <a:xfrm>
                    <a:off x="6312751" y="1290787"/>
                    <a:ext cx="77477" cy="77477"/>
                  </a:xfrm>
                  <a:custGeom>
                    <a:gdLst>
                      <a:gd name="connsiteX0" fmla="*/ 78329 w 77477"/>
                      <a:gd name="connsiteY0" fmla="*/ 38826 h 77477"/>
                      <a:gd name="connsiteX1" fmla="*/ 39591 w 77477"/>
                      <a:gd name="connsiteY1" fmla="*/ 77564 h 77477"/>
                      <a:gd name="connsiteX2" fmla="*/ 852 w 77477"/>
                      <a:gd name="connsiteY2" fmla="*/ 38826 h 77477"/>
                      <a:gd name="connsiteX3" fmla="*/ 39591 w 77477"/>
                      <a:gd name="connsiteY3" fmla="*/ 87 h 77477"/>
                      <a:gd name="connsiteX4" fmla="*/ 78329 w 77477"/>
                      <a:gd name="connsiteY4" fmla="*/ 38826 h 77477"/>
                    </a:gdLst>
                    <a:cxnLst>
                      <a:cxn ang="0">
                        <a:pos x="connsiteX0" y="connsiteY0"/>
                      </a:cxn>
                      <a:cxn ang="0">
                        <a:pos x="connsiteX1" y="connsiteY1"/>
                      </a:cxn>
                      <a:cxn ang="0">
                        <a:pos x="connsiteX2" y="connsiteY2"/>
                      </a:cxn>
                      <a:cxn ang="0">
                        <a:pos x="connsiteX3" y="connsiteY3"/>
                      </a:cxn>
                      <a:cxn ang="0">
                        <a:pos x="connsiteX4" y="connsiteY4"/>
                      </a:cxn>
                    </a:cxnLst>
                    <a:rect l="l" t="t" r="r" b="b"/>
                    <a:pathLst>
                      <a:path w="77477" h="77477">
                        <a:moveTo>
                          <a:pt x="78329" y="38826"/>
                        </a:moveTo>
                        <a:cubicBezTo>
                          <a:pt x="78329" y="60220"/>
                          <a:pt x="60985" y="77564"/>
                          <a:pt x="39591" y="77564"/>
                        </a:cubicBezTo>
                        <a:cubicBezTo>
                          <a:pt x="18196" y="77564"/>
                          <a:pt x="852" y="60220"/>
                          <a:pt x="852" y="38826"/>
                        </a:cubicBezTo>
                        <a:cubicBezTo>
                          <a:pt x="852" y="17431"/>
                          <a:pt x="18196" y="87"/>
                          <a:pt x="39591" y="87"/>
                        </a:cubicBezTo>
                        <a:cubicBezTo>
                          <a:pt x="60985" y="87"/>
                          <a:pt x="78329" y="17431"/>
                          <a:pt x="78329" y="38826"/>
                        </a:cubicBezTo>
                        <a:close/>
                      </a:path>
                    </a:pathLst>
                  </a:custGeom>
                  <a:solidFill>
                    <a:srgbClr val="434343"/>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9" name="Group 28">
                    <a:extLst>
                      <a:ext uri="{FF2B5EF4-FFF2-40B4-BE49-F238E27FC236}">
                        <a16:creationId xmlns:a16="http://schemas.microsoft.com/office/drawing/2014/main" id="{36D35815-BE71-4B48-B691-89DFBFF24EC3}"/>
                      </a:ext>
                    </a:extLst>
                  </p:cNvPr>
                  <p:cNvGrpSpPr/>
                  <p:nvPr/>
                </p:nvGrpSpPr>
                <p:grpSpPr>
                  <a:xfrm>
                    <a:off x="6331198" y="1309234"/>
                    <a:ext cx="40583" cy="40583"/>
                    <a:chOff x="6331198" y="1309234"/>
                    <a:chExt cx="40583" cy="40583"/>
                  </a:xfrm>
                </p:grpSpPr>
                <p:sp>
                  <p:nvSpPr>
                    <p:cNvPr id="33" name="Freeform: Shape 32">
                      <a:extLst>
                        <a:ext uri="{FF2B5EF4-FFF2-40B4-BE49-F238E27FC236}">
                          <a16:creationId xmlns:a16="http://schemas.microsoft.com/office/drawing/2014/main" id="{3C7A0E03-7DF9-49B0-9F48-A7CD6D1F76B7}"/>
                        </a:ext>
                      </a:extLst>
                    </p:cNvPr>
                    <p:cNvSpPr/>
                    <p:nvPr/>
                  </p:nvSpPr>
                  <p:spPr>
                    <a:xfrm>
                      <a:off x="6331198" y="1309234"/>
                      <a:ext cx="40583" cy="40583"/>
                    </a:xfrm>
                    <a:custGeom>
                      <a:gdLst>
                        <a:gd name="connsiteX0" fmla="*/ 41435 w 40583"/>
                        <a:gd name="connsiteY0" fmla="*/ 20379 h 40583"/>
                        <a:gd name="connsiteX1" fmla="*/ 21144 w 40583"/>
                        <a:gd name="connsiteY1" fmla="*/ 40670 h 40583"/>
                        <a:gd name="connsiteX2" fmla="*/ 852 w 40583"/>
                        <a:gd name="connsiteY2" fmla="*/ 20379 h 40583"/>
                        <a:gd name="connsiteX3" fmla="*/ 21144 w 40583"/>
                        <a:gd name="connsiteY3" fmla="*/ 87 h 40583"/>
                        <a:gd name="connsiteX4" fmla="*/ 41435 w 40583"/>
                        <a:gd name="connsiteY4" fmla="*/ 20379 h 40583"/>
                      </a:gdLst>
                      <a:cxnLst>
                        <a:cxn ang="0">
                          <a:pos x="connsiteX0" y="connsiteY0"/>
                        </a:cxn>
                        <a:cxn ang="0">
                          <a:pos x="connsiteX1" y="connsiteY1"/>
                        </a:cxn>
                        <a:cxn ang="0">
                          <a:pos x="connsiteX2" y="connsiteY2"/>
                        </a:cxn>
                        <a:cxn ang="0">
                          <a:pos x="connsiteX3" y="connsiteY3"/>
                        </a:cxn>
                        <a:cxn ang="0">
                          <a:pos x="connsiteX4" y="connsiteY4"/>
                        </a:cxn>
                      </a:cxnLst>
                      <a:rect l="l" t="t" r="r" b="b"/>
                      <a:pathLst>
                        <a:path w="40583" h="40583">
                          <a:moveTo>
                            <a:pt x="41435" y="20379"/>
                          </a:moveTo>
                          <a:cubicBezTo>
                            <a:pt x="41435" y="31585"/>
                            <a:pt x="32350" y="40670"/>
                            <a:pt x="21144" y="40670"/>
                          </a:cubicBezTo>
                          <a:cubicBezTo>
                            <a:pt x="9937" y="40670"/>
                            <a:pt x="852" y="31585"/>
                            <a:pt x="852" y="20379"/>
                          </a:cubicBezTo>
                          <a:cubicBezTo>
                            <a:pt x="852" y="9172"/>
                            <a:pt x="9937" y="87"/>
                            <a:pt x="21144" y="87"/>
                          </a:cubicBezTo>
                          <a:cubicBezTo>
                            <a:pt x="32350" y="87"/>
                            <a:pt x="41435" y="9172"/>
                            <a:pt x="41435" y="20379"/>
                          </a:cubicBezTo>
                          <a:close/>
                        </a:path>
                      </a:pathLst>
                    </a:custGeom>
                    <a:solidFill>
                      <a:srgbClr val="000000"/>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Shape 33">
                      <a:extLst>
                        <a:ext uri="{FF2B5EF4-FFF2-40B4-BE49-F238E27FC236}">
                          <a16:creationId xmlns:a16="http://schemas.microsoft.com/office/drawing/2014/main" id="{F8D1BA74-A441-444F-8BA7-9438F7AEB8BA}"/>
                        </a:ext>
                      </a:extLst>
                    </p:cNvPr>
                    <p:cNvSpPr/>
                    <p:nvPr/>
                  </p:nvSpPr>
                  <p:spPr>
                    <a:xfrm>
                      <a:off x="6331198" y="1309234"/>
                      <a:ext cx="40583" cy="40583"/>
                    </a:xfrm>
                    <a:custGeom>
                      <a:gdLst>
                        <a:gd name="connsiteX0" fmla="*/ 41435 w 40583"/>
                        <a:gd name="connsiteY0" fmla="*/ 20379 h 40583"/>
                        <a:gd name="connsiteX1" fmla="*/ 21144 w 40583"/>
                        <a:gd name="connsiteY1" fmla="*/ 40670 h 40583"/>
                        <a:gd name="connsiteX2" fmla="*/ 852 w 40583"/>
                        <a:gd name="connsiteY2" fmla="*/ 20379 h 40583"/>
                        <a:gd name="connsiteX3" fmla="*/ 21144 w 40583"/>
                        <a:gd name="connsiteY3" fmla="*/ 87 h 40583"/>
                        <a:gd name="connsiteX4" fmla="*/ 41435 w 40583"/>
                        <a:gd name="connsiteY4" fmla="*/ 20379 h 40583"/>
                      </a:gdLst>
                      <a:cxnLst>
                        <a:cxn ang="0">
                          <a:pos x="connsiteX0" y="connsiteY0"/>
                        </a:cxn>
                        <a:cxn ang="0">
                          <a:pos x="connsiteX1" y="connsiteY1"/>
                        </a:cxn>
                        <a:cxn ang="0">
                          <a:pos x="connsiteX2" y="connsiteY2"/>
                        </a:cxn>
                        <a:cxn ang="0">
                          <a:pos x="connsiteX3" y="connsiteY3"/>
                        </a:cxn>
                        <a:cxn ang="0">
                          <a:pos x="connsiteX4" y="connsiteY4"/>
                        </a:cxn>
                      </a:cxnLst>
                      <a:rect l="l" t="t" r="r" b="b"/>
                      <a:pathLst>
                        <a:path w="40583" h="40583">
                          <a:moveTo>
                            <a:pt x="41435" y="20379"/>
                          </a:moveTo>
                          <a:cubicBezTo>
                            <a:pt x="41435" y="31585"/>
                            <a:pt x="32350" y="40670"/>
                            <a:pt x="21144" y="40670"/>
                          </a:cubicBezTo>
                          <a:cubicBezTo>
                            <a:pt x="9937" y="40670"/>
                            <a:pt x="852" y="31585"/>
                            <a:pt x="852" y="20379"/>
                          </a:cubicBezTo>
                          <a:cubicBezTo>
                            <a:pt x="852" y="9172"/>
                            <a:pt x="9937" y="87"/>
                            <a:pt x="21144" y="87"/>
                          </a:cubicBezTo>
                          <a:cubicBezTo>
                            <a:pt x="32350" y="87"/>
                            <a:pt x="41435" y="9172"/>
                            <a:pt x="41435" y="20379"/>
                          </a:cubicBezTo>
                          <a:close/>
                        </a:path>
                      </a:pathLst>
                    </a:custGeom>
                    <a:solidFill>
                      <a:srgbClr val="2A4893"/>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0" name="Freeform: Shape 29">
                    <a:extLst>
                      <a:ext uri="{FF2B5EF4-FFF2-40B4-BE49-F238E27FC236}">
                        <a16:creationId xmlns:a16="http://schemas.microsoft.com/office/drawing/2014/main" id="{923F97CF-00A4-4EEC-BE01-317AB947095D}"/>
                      </a:ext>
                    </a:extLst>
                  </p:cNvPr>
                  <p:cNvSpPr/>
                  <p:nvPr/>
                </p:nvSpPr>
                <p:spPr>
                  <a:xfrm>
                    <a:off x="6328425" y="1309261"/>
                    <a:ext cx="13877" cy="33223"/>
                  </a:xfrm>
                  <a:custGeom>
                    <a:gdLst>
                      <a:gd name="connsiteX0" fmla="*/ 10266 w 13877"/>
                      <a:gd name="connsiteY0" fmla="*/ 14079 h 33223"/>
                      <a:gd name="connsiteX1" fmla="*/ 13402 w 13877"/>
                      <a:gd name="connsiteY1" fmla="*/ 428 h 33223"/>
                      <a:gd name="connsiteX2" fmla="*/ 3072 w 13877"/>
                      <a:gd name="connsiteY2" fmla="*/ 13157 h 33223"/>
                      <a:gd name="connsiteX3" fmla="*/ 7499 w 13877"/>
                      <a:gd name="connsiteY3" fmla="*/ 33264 h 33223"/>
                      <a:gd name="connsiteX4" fmla="*/ 10266 w 13877"/>
                      <a:gd name="connsiteY4" fmla="*/ 14079 h 33223"/>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877" h="33223">
                        <a:moveTo>
                          <a:pt x="10266" y="14079"/>
                        </a:moveTo>
                        <a:cubicBezTo>
                          <a:pt x="12111" y="6885"/>
                          <a:pt x="17092" y="1351"/>
                          <a:pt x="13402" y="428"/>
                        </a:cubicBezTo>
                        <a:cubicBezTo>
                          <a:pt x="9713" y="-494"/>
                          <a:pt x="8606" y="-494"/>
                          <a:pt x="3072" y="13157"/>
                        </a:cubicBezTo>
                        <a:cubicBezTo>
                          <a:pt x="-2462" y="26807"/>
                          <a:pt x="3626" y="32342"/>
                          <a:pt x="7499" y="33264"/>
                        </a:cubicBezTo>
                        <a:cubicBezTo>
                          <a:pt x="11373" y="34186"/>
                          <a:pt x="8422" y="21273"/>
                          <a:pt x="10266" y="14079"/>
                        </a:cubicBezTo>
                        <a:close/>
                      </a:path>
                    </a:pathLst>
                  </a:custGeom>
                  <a:solidFill>
                    <a:srgbClr val="3E89CC"/>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Shape 30">
                    <a:extLst>
                      <a:ext uri="{FF2B5EF4-FFF2-40B4-BE49-F238E27FC236}">
                        <a16:creationId xmlns:a16="http://schemas.microsoft.com/office/drawing/2014/main" id="{4FDFFFE8-7AF1-45DA-9F9D-CCD9B1D1CF82}"/>
                      </a:ext>
                    </a:extLst>
                  </p:cNvPr>
                  <p:cNvSpPr/>
                  <p:nvPr/>
                </p:nvSpPr>
                <p:spPr>
                  <a:xfrm>
                    <a:off x="6355179" y="1309234"/>
                    <a:ext cx="23981" cy="31359"/>
                  </a:xfrm>
                  <a:custGeom>
                    <a:gdLst>
                      <a:gd name="connsiteX0" fmla="*/ 24833 w 23981"/>
                      <a:gd name="connsiteY0" fmla="*/ 15767 h 31359"/>
                      <a:gd name="connsiteX1" fmla="*/ 12843 w 23981"/>
                      <a:gd name="connsiteY1" fmla="*/ 31447 h 31359"/>
                      <a:gd name="connsiteX2" fmla="*/ 852 w 23981"/>
                      <a:gd name="connsiteY2" fmla="*/ 15767 h 31359"/>
                      <a:gd name="connsiteX3" fmla="*/ 12843 w 23981"/>
                      <a:gd name="connsiteY3" fmla="*/ 87 h 31359"/>
                      <a:gd name="connsiteX4" fmla="*/ 24833 w 23981"/>
                      <a:gd name="connsiteY4" fmla="*/ 15767 h 3135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3981" h="31358">
                        <a:moveTo>
                          <a:pt x="24833" y="15767"/>
                        </a:moveTo>
                        <a:cubicBezTo>
                          <a:pt x="24833" y="24427"/>
                          <a:pt x="19465" y="31447"/>
                          <a:pt x="12843" y="31447"/>
                        </a:cubicBezTo>
                        <a:cubicBezTo>
                          <a:pt x="6220" y="31447"/>
                          <a:pt x="852" y="24427"/>
                          <a:pt x="852" y="15767"/>
                        </a:cubicBezTo>
                        <a:cubicBezTo>
                          <a:pt x="852" y="7107"/>
                          <a:pt x="6220" y="87"/>
                          <a:pt x="12843" y="87"/>
                        </a:cubicBezTo>
                        <a:cubicBezTo>
                          <a:pt x="19465" y="87"/>
                          <a:pt x="24833" y="7107"/>
                          <a:pt x="24833" y="15767"/>
                        </a:cubicBezTo>
                        <a:close/>
                      </a:path>
                    </a:pathLst>
                  </a:custGeom>
                  <a:solidFill>
                    <a:srgbClr val="1C5894"/>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Shape 31">
                    <a:extLst>
                      <a:ext uri="{FF2B5EF4-FFF2-40B4-BE49-F238E27FC236}">
                        <a16:creationId xmlns:a16="http://schemas.microsoft.com/office/drawing/2014/main" id="{F1376EBA-7068-4ED3-B0DC-AC1C698FB128}"/>
                      </a:ext>
                    </a:extLst>
                  </p:cNvPr>
                  <p:cNvSpPr/>
                  <p:nvPr/>
                </p:nvSpPr>
                <p:spPr>
                  <a:xfrm rot="-959840">
                    <a:off x="6337479" y="1334149"/>
                    <a:ext cx="36156" cy="23612"/>
                  </a:xfrm>
                  <a:custGeom>
                    <a:gdLst>
                      <a:gd name="connsiteX0" fmla="*/ 37009 w 36156"/>
                      <a:gd name="connsiteY0" fmla="*/ 11893 h 23612"/>
                      <a:gd name="connsiteX1" fmla="*/ 18930 w 36156"/>
                      <a:gd name="connsiteY1" fmla="*/ 23700 h 23612"/>
                      <a:gd name="connsiteX2" fmla="*/ 852 w 36156"/>
                      <a:gd name="connsiteY2" fmla="*/ 11893 h 23612"/>
                      <a:gd name="connsiteX3" fmla="*/ 18930 w 36156"/>
                      <a:gd name="connsiteY3" fmla="*/ 87 h 23612"/>
                      <a:gd name="connsiteX4" fmla="*/ 37009 w 36156"/>
                      <a:gd name="connsiteY4" fmla="*/ 11893 h 23612"/>
                    </a:gdLst>
                    <a:cxnLst>
                      <a:cxn ang="0">
                        <a:pos x="connsiteX0" y="connsiteY0"/>
                      </a:cxn>
                      <a:cxn ang="0">
                        <a:pos x="connsiteX1" y="connsiteY1"/>
                      </a:cxn>
                      <a:cxn ang="0">
                        <a:pos x="connsiteX2" y="connsiteY2"/>
                      </a:cxn>
                      <a:cxn ang="0">
                        <a:pos x="connsiteX3" y="connsiteY3"/>
                      </a:cxn>
                      <a:cxn ang="0">
                        <a:pos x="connsiteX4" y="connsiteY4"/>
                      </a:cxn>
                    </a:cxnLst>
                    <a:rect l="l" t="t" r="r" b="b"/>
                    <a:pathLst>
                      <a:path w="36156" h="23612">
                        <a:moveTo>
                          <a:pt x="37009" y="11893"/>
                        </a:moveTo>
                        <a:cubicBezTo>
                          <a:pt x="37009" y="18414"/>
                          <a:pt x="28915" y="23700"/>
                          <a:pt x="18930" y="23700"/>
                        </a:cubicBezTo>
                        <a:cubicBezTo>
                          <a:pt x="8946" y="23700"/>
                          <a:pt x="852" y="18414"/>
                          <a:pt x="852" y="11893"/>
                        </a:cubicBezTo>
                        <a:cubicBezTo>
                          <a:pt x="852" y="5373"/>
                          <a:pt x="8946" y="87"/>
                          <a:pt x="18930" y="87"/>
                        </a:cubicBezTo>
                        <a:cubicBezTo>
                          <a:pt x="28915" y="87"/>
                          <a:pt x="37009" y="5373"/>
                          <a:pt x="37009" y="11893"/>
                        </a:cubicBezTo>
                        <a:close/>
                      </a:path>
                    </a:pathLst>
                  </a:custGeom>
                  <a:solidFill>
                    <a:srgbClr val="0A152B"/>
                  </a:solidFill>
                  <a:ln w="1840"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7" name="Oval 26">
                  <a:extLst>
                    <a:ext uri="{FF2B5EF4-FFF2-40B4-BE49-F238E27FC236}">
                      <a16:creationId xmlns:a16="http://schemas.microsoft.com/office/drawing/2014/main" id="{F617E552-B0D8-44A3-9D6C-1C4D98853C53}"/>
                    </a:ext>
                  </a:extLst>
                </p:cNvPr>
                <p:cNvSpPr/>
                <p:nvPr/>
              </p:nvSpPr>
              <p:spPr>
                <a:xfrm>
                  <a:off x="4120979" y="6276559"/>
                  <a:ext cx="3950043" cy="206381"/>
                </a:xfrm>
                <a:prstGeom prst="ellipse">
                  <a:avLst/>
                </a:prstGeom>
                <a:solidFill>
                  <a:schemeClr val="tx1">
                    <a:lumMod val="90000"/>
                    <a:lumOff val="10000"/>
                    <a:alpha val="50000"/>
                  </a:schemeClr>
                </a:soli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5" name="Freeform: Shape 4">
                <a:extLst>
                  <a:ext uri="{FF2B5EF4-FFF2-40B4-BE49-F238E27FC236}">
                    <a16:creationId xmlns:a16="http://schemas.microsoft.com/office/drawing/2014/main" id="{81F87F7F-8BB2-40FD-B319-6E82FA584A35}"/>
                  </a:ext>
                </a:extLst>
              </p:cNvPr>
              <p:cNvSpPr/>
              <p:nvPr/>
            </p:nvSpPr>
            <p:spPr>
              <a:xfrm>
                <a:off x="4951553" y="1274185"/>
                <a:ext cx="2290370" cy="4958166"/>
              </a:xfrm>
              <a:custGeom>
                <a:gdLst>
                  <a:gd name="connsiteX0" fmla="*/ 531201 w 2290370"/>
                  <a:gd name="connsiteY0" fmla="*/ 78 h 4958166"/>
                  <a:gd name="connsiteX1" fmla="*/ 564406 w 2290370"/>
                  <a:gd name="connsiteY1" fmla="*/ 33282 h 4958166"/>
                  <a:gd name="connsiteX2" fmla="*/ 580639 w 2290370"/>
                  <a:gd name="connsiteY2" fmla="*/ 107439 h 4958166"/>
                  <a:gd name="connsiteX3" fmla="*/ 626572 w 2290370"/>
                  <a:gd name="connsiteY3" fmla="*/ 153372 h 4958166"/>
                  <a:gd name="connsiteX4" fmla="*/ 711981 w 2290370"/>
                  <a:gd name="connsiteY4" fmla="*/ 169605 h 4958166"/>
                  <a:gd name="connsiteX5" fmla="*/ 711981 w 2290370"/>
                  <a:gd name="connsiteY5" fmla="*/ 169605 h 4958166"/>
                  <a:gd name="connsiteX6" fmla="*/ 1578618 w 2290370"/>
                  <a:gd name="connsiteY6" fmla="*/ 169605 h 4958166"/>
                  <a:gd name="connsiteX7" fmla="*/ 1664027 w 2290370"/>
                  <a:gd name="connsiteY7" fmla="*/ 153372 h 4958166"/>
                  <a:gd name="connsiteX8" fmla="*/ 1709960 w 2290370"/>
                  <a:gd name="connsiteY8" fmla="*/ 107439 h 4958166"/>
                  <a:gd name="connsiteX9" fmla="*/ 1726193 w 2290370"/>
                  <a:gd name="connsiteY9" fmla="*/ 33282 h 4958166"/>
                  <a:gd name="connsiteX10" fmla="*/ 1759398 w 2290370"/>
                  <a:gd name="connsiteY10" fmla="*/ 78 h 4958166"/>
                  <a:gd name="connsiteX11" fmla="*/ 1759398 w 2290370"/>
                  <a:gd name="connsiteY11" fmla="*/ 78 h 4958166"/>
                  <a:gd name="connsiteX12" fmla="*/ 2013965 w 2290370"/>
                  <a:gd name="connsiteY12" fmla="*/ 78 h 4958166"/>
                  <a:gd name="connsiteX13" fmla="*/ 2180172 w 2290370"/>
                  <a:gd name="connsiteY13" fmla="*/ 28855 h 4958166"/>
                  <a:gd name="connsiteX14" fmla="*/ 2261708 w 2290370"/>
                  <a:gd name="connsiteY14" fmla="*/ 110391 h 4958166"/>
                  <a:gd name="connsiteX15" fmla="*/ 2290485 w 2290370"/>
                  <a:gd name="connsiteY15" fmla="*/ 276597 h 4958166"/>
                  <a:gd name="connsiteX16" fmla="*/ 2290485 w 2290370"/>
                  <a:gd name="connsiteY16" fmla="*/ 4681725 h 4958166"/>
                  <a:gd name="connsiteX17" fmla="*/ 2261708 w 2290370"/>
                  <a:gd name="connsiteY17" fmla="*/ 4847932 h 4958166"/>
                  <a:gd name="connsiteX18" fmla="*/ 2180172 w 2290370"/>
                  <a:gd name="connsiteY18" fmla="*/ 4929467 h 4958166"/>
                  <a:gd name="connsiteX19" fmla="*/ 2013965 w 2290370"/>
                  <a:gd name="connsiteY19" fmla="*/ 4958244 h 4958166"/>
                  <a:gd name="connsiteX20" fmla="*/ 276633 w 2290370"/>
                  <a:gd name="connsiteY20" fmla="*/ 4958244 h 4958166"/>
                  <a:gd name="connsiteX21" fmla="*/ 110427 w 2290370"/>
                  <a:gd name="connsiteY21" fmla="*/ 4929467 h 4958166"/>
                  <a:gd name="connsiteX22" fmla="*/ 28891 w 2290370"/>
                  <a:gd name="connsiteY22" fmla="*/ 4847932 h 4958166"/>
                  <a:gd name="connsiteX23" fmla="*/ 114 w 2290370"/>
                  <a:gd name="connsiteY23" fmla="*/ 4681725 h 4958166"/>
                  <a:gd name="connsiteX24" fmla="*/ 114 w 2290370"/>
                  <a:gd name="connsiteY24" fmla="*/ 276782 h 4958166"/>
                  <a:gd name="connsiteX25" fmla="*/ 28891 w 2290370"/>
                  <a:gd name="connsiteY25" fmla="*/ 110575 h 4958166"/>
                  <a:gd name="connsiteX26" fmla="*/ 110427 w 2290370"/>
                  <a:gd name="connsiteY26" fmla="*/ 29040 h 4958166"/>
                  <a:gd name="connsiteX27" fmla="*/ 276633 w 2290370"/>
                  <a:gd name="connsiteY27" fmla="*/ 78 h 4958166"/>
                  <a:gd name="connsiteX28" fmla="*/ 531201 w 2290370"/>
                  <a:gd name="connsiteY28" fmla="*/ 78 h 49581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290370" h="4958166">
                    <a:moveTo>
                      <a:pt x="531201" y="78"/>
                    </a:moveTo>
                    <a:cubicBezTo>
                      <a:pt x="549464" y="78"/>
                      <a:pt x="563852" y="15020"/>
                      <a:pt x="564406" y="33282"/>
                    </a:cubicBezTo>
                    <a:cubicBezTo>
                      <a:pt x="565328" y="69992"/>
                      <a:pt x="571046" y="89361"/>
                      <a:pt x="580639" y="107439"/>
                    </a:cubicBezTo>
                    <a:cubicBezTo>
                      <a:pt x="591338" y="127362"/>
                      <a:pt x="606834" y="142857"/>
                      <a:pt x="626572" y="153372"/>
                    </a:cubicBezTo>
                    <a:cubicBezTo>
                      <a:pt x="646494" y="164071"/>
                      <a:pt x="667708" y="169605"/>
                      <a:pt x="711981" y="169605"/>
                    </a:cubicBezTo>
                    <a:lnTo>
                      <a:pt x="711981" y="169605"/>
                    </a:lnTo>
                    <a:lnTo>
                      <a:pt x="1578618" y="169605"/>
                    </a:lnTo>
                    <a:cubicBezTo>
                      <a:pt x="1622890" y="169605"/>
                      <a:pt x="1644289" y="163887"/>
                      <a:pt x="1664027" y="153372"/>
                    </a:cubicBezTo>
                    <a:cubicBezTo>
                      <a:pt x="1683950" y="142673"/>
                      <a:pt x="1699445" y="127177"/>
                      <a:pt x="1709960" y="107439"/>
                    </a:cubicBezTo>
                    <a:cubicBezTo>
                      <a:pt x="1719552" y="89361"/>
                      <a:pt x="1725086" y="69992"/>
                      <a:pt x="1726193" y="33282"/>
                    </a:cubicBezTo>
                    <a:cubicBezTo>
                      <a:pt x="1726747" y="15020"/>
                      <a:pt x="1741135" y="78"/>
                      <a:pt x="1759398" y="78"/>
                    </a:cubicBezTo>
                    <a:lnTo>
                      <a:pt x="1759398" y="78"/>
                    </a:lnTo>
                    <a:lnTo>
                      <a:pt x="2013965" y="78"/>
                    </a:lnTo>
                    <a:cubicBezTo>
                      <a:pt x="2110258" y="78"/>
                      <a:pt x="2145123" y="10039"/>
                      <a:pt x="2180172" y="28855"/>
                    </a:cubicBezTo>
                    <a:cubicBezTo>
                      <a:pt x="2215221" y="47671"/>
                      <a:pt x="2242892" y="75341"/>
                      <a:pt x="2261708" y="110391"/>
                    </a:cubicBezTo>
                    <a:cubicBezTo>
                      <a:pt x="2280524" y="145624"/>
                      <a:pt x="2290485" y="180489"/>
                      <a:pt x="2290485" y="276597"/>
                    </a:cubicBezTo>
                    <a:lnTo>
                      <a:pt x="2290485" y="4681725"/>
                    </a:lnTo>
                    <a:cubicBezTo>
                      <a:pt x="2290485" y="4778018"/>
                      <a:pt x="2280524" y="4812883"/>
                      <a:pt x="2261708" y="4847932"/>
                    </a:cubicBezTo>
                    <a:cubicBezTo>
                      <a:pt x="2242892" y="4883165"/>
                      <a:pt x="2215221" y="4910651"/>
                      <a:pt x="2180172" y="4929467"/>
                    </a:cubicBezTo>
                    <a:cubicBezTo>
                      <a:pt x="2144939" y="4948283"/>
                      <a:pt x="2110074" y="4958244"/>
                      <a:pt x="2013965" y="4958244"/>
                    </a:cubicBezTo>
                    <a:lnTo>
                      <a:pt x="276633" y="4958244"/>
                    </a:lnTo>
                    <a:cubicBezTo>
                      <a:pt x="180341" y="4958244"/>
                      <a:pt x="145476" y="4948283"/>
                      <a:pt x="110427" y="4929467"/>
                    </a:cubicBezTo>
                    <a:cubicBezTo>
                      <a:pt x="75193" y="4910651"/>
                      <a:pt x="47707" y="4882981"/>
                      <a:pt x="28891" y="4847932"/>
                    </a:cubicBezTo>
                    <a:cubicBezTo>
                      <a:pt x="10075" y="4812883"/>
                      <a:pt x="114" y="4777833"/>
                      <a:pt x="114" y="4681725"/>
                    </a:cubicBezTo>
                    <a:lnTo>
                      <a:pt x="114" y="276782"/>
                    </a:lnTo>
                    <a:cubicBezTo>
                      <a:pt x="114" y="180489"/>
                      <a:pt x="10075" y="145624"/>
                      <a:pt x="28891" y="110575"/>
                    </a:cubicBezTo>
                    <a:cubicBezTo>
                      <a:pt x="47707" y="75526"/>
                      <a:pt x="75377" y="47856"/>
                      <a:pt x="110427" y="29040"/>
                    </a:cubicBezTo>
                    <a:cubicBezTo>
                      <a:pt x="145476" y="10224"/>
                      <a:pt x="180341" y="78"/>
                      <a:pt x="276633" y="78"/>
                    </a:cubicBezTo>
                    <a:lnTo>
                      <a:pt x="531201" y="78"/>
                    </a:lnTo>
                    <a:close/>
                  </a:path>
                </a:pathLst>
              </a:custGeom>
              <a:blipFill rotWithShape="0">
                <a:blip r:embed="rId2"/>
                <a:stretch>
                  <a:fillRect l="-190740" r="-190740"/>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grpSp>
        <p:grpSp>
          <p:nvGrpSpPr>
            <p:cNvPr id="77" name="Group 76">
              <a:extLst>
                <a:ext uri="{FF2B5EF4-FFF2-40B4-BE49-F238E27FC236}">
                  <a16:creationId xmlns:a16="http://schemas.microsoft.com/office/drawing/2014/main" id="{978D50AB-A9FC-421E-BE0B-AFCEA942FD29}"/>
                </a:ext>
              </a:extLst>
            </p:cNvPr>
            <p:cNvGrpSpPr/>
            <p:nvPr/>
          </p:nvGrpSpPr>
          <p:grpSpPr>
            <a:xfrm>
              <a:off x="4148757" y="1887488"/>
              <a:ext cx="2001232" cy="1792862"/>
              <a:chOff x="4425744" y="1962755"/>
              <a:chExt cx="2001232" cy="1792862"/>
            </a:xfrm>
          </p:grpSpPr>
          <p:sp>
            <p:nvSpPr>
              <p:cNvPr id="60" name="TextBox 59">
                <a:extLst>
                  <a:ext uri="{FF2B5EF4-FFF2-40B4-BE49-F238E27FC236}">
                    <a16:creationId xmlns:a16="http://schemas.microsoft.com/office/drawing/2014/main" id="{444B47FC-552B-4E58-B0FC-E8514C09F091}"/>
                  </a:ext>
                </a:extLst>
              </p:cNvPr>
              <p:cNvSpPr txBox="1"/>
              <p:nvPr/>
            </p:nvSpPr>
            <p:spPr>
              <a:xfrm>
                <a:off x="4425744" y="2543650"/>
                <a:ext cx="1979213" cy="307777"/>
              </a:xfrm>
              <a:prstGeom prst="rect">
                <a:avLst/>
              </a:prstGeom>
              <a:noFill/>
              <a:ln>
                <a:noFill/>
              </a:ln>
            </p:spPr>
            <p:txBody>
              <a:bodyPr wrap="none" lIns="91440" tIns="45720" rIns="91440" bIns="45720" anchor="b" anchorCtr="0">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1600" b="1"/>
                  <a:t>作物潜在影响评估</a:t>
                </a:r>
              </a:p>
            </p:txBody>
          </p:sp>
          <p:sp>
            <p:nvSpPr>
              <p:cNvPr id="61" name="TextBox 60">
                <a:extLst>
                  <a:ext uri="{FF2B5EF4-FFF2-40B4-BE49-F238E27FC236}">
                    <a16:creationId xmlns:a16="http://schemas.microsoft.com/office/drawing/2014/main" id="{94B62876-0EF4-4A8A-9BDF-2637F7962C00}"/>
                  </a:ext>
                </a:extLst>
              </p:cNvPr>
              <p:cNvSpPr txBox="1"/>
              <p:nvPr/>
            </p:nvSpPr>
            <p:spPr>
              <a:xfrm>
                <a:off x="4447763" y="2795995"/>
                <a:ext cx="1979213" cy="959622"/>
              </a:xfrm>
              <a:prstGeom prst="rect">
                <a:avLst/>
              </a:prstGeom>
              <a:noFill/>
              <a:ln>
                <a:noFill/>
              </a:ln>
            </p:spPr>
            <p:txBody>
              <a:bodyPr wrap="square" lIns="91440" tIns="45720" rIns="91440" bIns="4572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20000"/>
                  </a:lnSpc>
                  <a:spcBef>
                    <a:spcPct val="0"/>
                  </a:spcBef>
                  <a:spcAft>
                    <a:spcPct val="0"/>
                  </a:spcAft>
                  <a:buClrTx/>
                  <a:buSzPct val="25000"/>
                  <a:buFontTx/>
                  <a:buNone/>
                  <a:defRPr/>
                </a:pPr>
                <a:r>
                  <a:rPr kumimoji="0" lang="zh-CN" altLang="en-US" sz="1200" b="0" i="0" u="none" strike="noStrike" kern="1200" cap="none" spc="0" normalizeH="0" baseline="0" noProof="0">
                    <a:ln>
                      <a:noFill/>
                    </a:ln>
                    <a:effectLst/>
                    <a:uLnTx/>
                    <a:uFillTx/>
                  </a:rPr>
                  <a:t>了解基因工程作物对环境和生态系统的可能影响 - 探究基因工程作物的环境影响</a:t>
                </a:r>
                <a:endParaRPr kumimoji="0" lang="en-US" altLang="zh-CN" sz="1100" b="0" i="0" u="none" strike="noStrike" kern="1200" cap="none" spc="0" normalizeH="0" baseline="0" noProof="0">
                  <a:ln>
                    <a:noFill/>
                  </a:ln>
                  <a:effectLst/>
                  <a:uLnTx/>
                  <a:uFillTx/>
                </a:endParaRPr>
              </a:p>
            </p:txBody>
          </p:sp>
          <p:grpSp>
            <p:nvGrpSpPr>
              <p:cNvPr id="62" name="Group 61">
                <a:extLst>
                  <a:ext uri="{FF2B5EF4-FFF2-40B4-BE49-F238E27FC236}">
                    <a16:creationId xmlns:a16="http://schemas.microsoft.com/office/drawing/2014/main" id="{06BC2D56-0D0B-4BD0-BABB-D4DAABE0E6D6}"/>
                  </a:ext>
                </a:extLst>
              </p:cNvPr>
              <p:cNvGrpSpPr/>
              <p:nvPr/>
            </p:nvGrpSpPr>
            <p:grpSpPr>
              <a:xfrm>
                <a:off x="4535874" y="1962755"/>
                <a:ext cx="410200" cy="410198"/>
                <a:chOff x="3526795" y="4024421"/>
                <a:chExt cx="410200" cy="410198"/>
              </a:xfrm>
            </p:grpSpPr>
            <p:sp>
              <p:nvSpPr>
                <p:cNvPr id="63" name="Rectangle 62">
                  <a:extLst>
                    <a:ext uri="{FF2B5EF4-FFF2-40B4-BE49-F238E27FC236}">
                      <a16:creationId xmlns:a16="http://schemas.microsoft.com/office/drawing/2014/main" id="{C25EB9CC-5F89-4E30-B23E-18135552EE4D}"/>
                    </a:ext>
                  </a:extLst>
                </p:cNvPr>
                <p:cNvSpPr/>
                <p:nvPr/>
              </p:nvSpPr>
              <p:spPr>
                <a:xfrm>
                  <a:off x="3526795" y="4024421"/>
                  <a:ext cx="410200" cy="410198"/>
                </a:xfrm>
                <a:prstGeom prst="rect">
                  <a:avLst/>
                </a:prstGeom>
                <a:gradFill>
                  <a:gsLst>
                    <a:gs pos="0">
                      <a:schemeClr val="accent1">
                        <a:lumMod val="60000"/>
                        <a:lumOff val="40000"/>
                      </a:schemeClr>
                    </a:gs>
                    <a:gs pos="60000">
                      <a:schemeClr val="accent1"/>
                    </a:gs>
                  </a:gsLst>
                  <a:lin ang="2700000" scaled="0"/>
                </a:gradFill>
                <a:ln w="57150" cap="rnd">
                  <a:noFill/>
                  <a:prstDash val="solid"/>
                  <a:round/>
                </a:ln>
                <a:effectLst>
                  <a:outerShdw blurRad="76200" dist="50800" dir="5400000" algn="ctr"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bg1"/>
                    </a:solidFill>
                  </a:endParaRPr>
                </a:p>
              </p:txBody>
            </p:sp>
            <p:sp>
              <p:nvSpPr>
                <p:cNvPr id="64" name="Freeform: Shape 63">
                  <a:extLst>
                    <a:ext uri="{FF2B5EF4-FFF2-40B4-BE49-F238E27FC236}">
                      <a16:creationId xmlns:a16="http://schemas.microsoft.com/office/drawing/2014/main" id="{6A00C2CC-9985-4D8C-A248-1E2523D9DC1E}"/>
                    </a:ext>
                  </a:extLst>
                </p:cNvPr>
                <p:cNvSpPr/>
                <p:nvPr/>
              </p:nvSpPr>
              <p:spPr>
                <a:xfrm>
                  <a:off x="3642895" y="4162770"/>
                  <a:ext cx="178001" cy="133500"/>
                </a:xfrm>
                <a:custGeom>
                  <a:gdLst>
                    <a:gd name="connsiteX0" fmla="*/ 505433 w 533400"/>
                    <a:gd name="connsiteY0" fmla="*/ 621 h 400050"/>
                    <a:gd name="connsiteX1" fmla="*/ 534008 w 533400"/>
                    <a:gd name="connsiteY1" fmla="*/ 29196 h 400050"/>
                    <a:gd name="connsiteX2" fmla="*/ 534008 w 533400"/>
                    <a:gd name="connsiteY2" fmla="*/ 372096 h 400050"/>
                    <a:gd name="connsiteX3" fmla="*/ 505433 w 533400"/>
                    <a:gd name="connsiteY3" fmla="*/ 400671 h 400050"/>
                    <a:gd name="connsiteX4" fmla="*/ 29183 w 533400"/>
                    <a:gd name="connsiteY4" fmla="*/ 400671 h 400050"/>
                    <a:gd name="connsiteX5" fmla="*/ 608 w 533400"/>
                    <a:gd name="connsiteY5" fmla="*/ 372096 h 400050"/>
                    <a:gd name="connsiteX6" fmla="*/ 608 w 533400"/>
                    <a:gd name="connsiteY6" fmla="*/ 29196 h 400050"/>
                    <a:gd name="connsiteX7" fmla="*/ 29183 w 533400"/>
                    <a:gd name="connsiteY7" fmla="*/ 621 h 400050"/>
                    <a:gd name="connsiteX8" fmla="*/ 505433 w 533400"/>
                    <a:gd name="connsiteY8" fmla="*/ 621 h 400050"/>
                    <a:gd name="connsiteX9" fmla="*/ 391419 w 533400"/>
                    <a:gd name="connsiteY9" fmla="*/ 198646 h 400050"/>
                    <a:gd name="connsiteX10" fmla="*/ 351414 w 533400"/>
                    <a:gd name="connsiteY10" fmla="*/ 204170 h 400050"/>
                    <a:gd name="connsiteX11" fmla="*/ 351414 w 533400"/>
                    <a:gd name="connsiteY11" fmla="*/ 204170 h 400050"/>
                    <a:gd name="connsiteX12" fmla="*/ 267118 w 533400"/>
                    <a:gd name="connsiteY12" fmla="*/ 315613 h 400050"/>
                    <a:gd name="connsiteX13" fmla="*/ 264641 w 533400"/>
                    <a:gd name="connsiteY13" fmla="*/ 318470 h 400050"/>
                    <a:gd name="connsiteX14" fmla="*/ 224255 w 533400"/>
                    <a:gd name="connsiteY14" fmla="*/ 318756 h 400050"/>
                    <a:gd name="connsiteX15" fmla="*/ 224255 w 533400"/>
                    <a:gd name="connsiteY15" fmla="*/ 318756 h 400050"/>
                    <a:gd name="connsiteX16" fmla="*/ 162152 w 533400"/>
                    <a:gd name="connsiteY16" fmla="*/ 257415 h 400050"/>
                    <a:gd name="connsiteX17" fmla="*/ 160247 w 533400"/>
                    <a:gd name="connsiteY17" fmla="*/ 255701 h 400050"/>
                    <a:gd name="connsiteX18" fmla="*/ 120052 w 533400"/>
                    <a:gd name="connsiteY18" fmla="*/ 259606 h 400050"/>
                    <a:gd name="connsiteX19" fmla="*/ 120052 w 533400"/>
                    <a:gd name="connsiteY19" fmla="*/ 259606 h 400050"/>
                    <a:gd name="connsiteX20" fmla="*/ 32517 w 533400"/>
                    <a:gd name="connsiteY20" fmla="*/ 366095 h 400050"/>
                    <a:gd name="connsiteX21" fmla="*/ 30326 w 533400"/>
                    <a:gd name="connsiteY21" fmla="*/ 372096 h 400050"/>
                    <a:gd name="connsiteX22" fmla="*/ 39851 w 533400"/>
                    <a:gd name="connsiteY22" fmla="*/ 381621 h 400050"/>
                    <a:gd name="connsiteX23" fmla="*/ 39851 w 533400"/>
                    <a:gd name="connsiteY23" fmla="*/ 381621 h 400050"/>
                    <a:gd name="connsiteX24" fmla="*/ 497242 w 533400"/>
                    <a:gd name="connsiteY24" fmla="*/ 381621 h 400050"/>
                    <a:gd name="connsiteX25" fmla="*/ 502480 w 533400"/>
                    <a:gd name="connsiteY25" fmla="*/ 380002 h 400050"/>
                    <a:gd name="connsiteX26" fmla="*/ 505147 w 533400"/>
                    <a:gd name="connsiteY26" fmla="*/ 366762 h 400050"/>
                    <a:gd name="connsiteX27" fmla="*/ 505147 w 533400"/>
                    <a:gd name="connsiteY27" fmla="*/ 366762 h 400050"/>
                    <a:gd name="connsiteX28" fmla="*/ 397991 w 533400"/>
                    <a:gd name="connsiteY28" fmla="*/ 205504 h 400050"/>
                    <a:gd name="connsiteX29" fmla="*/ 391419 w 533400"/>
                    <a:gd name="connsiteY29" fmla="*/ 198646 h 400050"/>
                    <a:gd name="connsiteX30" fmla="*/ 95858 w 533400"/>
                    <a:gd name="connsiteY30" fmla="*/ 57771 h 400050"/>
                    <a:gd name="connsiteX31" fmla="*/ 57758 w 533400"/>
                    <a:gd name="connsiteY31" fmla="*/ 95871 h 400050"/>
                    <a:gd name="connsiteX32" fmla="*/ 95858 w 533400"/>
                    <a:gd name="connsiteY32" fmla="*/ 133971 h 400050"/>
                    <a:gd name="connsiteX33" fmla="*/ 133958 w 533400"/>
                    <a:gd name="connsiteY33" fmla="*/ 95871 h 400050"/>
                    <a:gd name="connsiteX34" fmla="*/ 95858 w 533400"/>
                    <a:gd name="connsiteY34" fmla="*/ 57771 h 400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3400" h="400050">
                      <a:moveTo>
                        <a:pt x="505433" y="621"/>
                      </a:moveTo>
                      <a:cubicBezTo>
                        <a:pt x="521245" y="621"/>
                        <a:pt x="534008" y="13385"/>
                        <a:pt x="534008" y="29196"/>
                      </a:cubicBezTo>
                      <a:lnTo>
                        <a:pt x="534008" y="372096"/>
                      </a:lnTo>
                      <a:cubicBezTo>
                        <a:pt x="534008" y="387907"/>
                        <a:pt x="521245" y="400671"/>
                        <a:pt x="505433" y="400671"/>
                      </a:cubicBezTo>
                      <a:lnTo>
                        <a:pt x="29183" y="400671"/>
                      </a:lnTo>
                      <a:cubicBezTo>
                        <a:pt x="13371" y="400671"/>
                        <a:pt x="608" y="387907"/>
                        <a:pt x="608" y="372096"/>
                      </a:cubicBezTo>
                      <a:lnTo>
                        <a:pt x="608" y="29196"/>
                      </a:lnTo>
                      <a:cubicBezTo>
                        <a:pt x="608" y="13385"/>
                        <a:pt x="13371" y="621"/>
                        <a:pt x="29183" y="621"/>
                      </a:cubicBezTo>
                      <a:lnTo>
                        <a:pt x="505433" y="621"/>
                      </a:lnTo>
                      <a:close/>
                      <a:moveTo>
                        <a:pt x="391419" y="198646"/>
                      </a:moveTo>
                      <a:cubicBezTo>
                        <a:pt x="378846" y="189121"/>
                        <a:pt x="360939" y="191597"/>
                        <a:pt x="351414" y="204170"/>
                      </a:cubicBezTo>
                      <a:lnTo>
                        <a:pt x="351414" y="204170"/>
                      </a:lnTo>
                      <a:lnTo>
                        <a:pt x="267118" y="315613"/>
                      </a:lnTo>
                      <a:cubicBezTo>
                        <a:pt x="266355" y="316660"/>
                        <a:pt x="265498" y="317518"/>
                        <a:pt x="264641" y="318470"/>
                      </a:cubicBezTo>
                      <a:cubicBezTo>
                        <a:pt x="253592" y="329710"/>
                        <a:pt x="235495" y="329805"/>
                        <a:pt x="224255" y="318756"/>
                      </a:cubicBezTo>
                      <a:lnTo>
                        <a:pt x="224255" y="318756"/>
                      </a:lnTo>
                      <a:lnTo>
                        <a:pt x="162152" y="257415"/>
                      </a:lnTo>
                      <a:cubicBezTo>
                        <a:pt x="161485" y="256844"/>
                        <a:pt x="160914" y="256177"/>
                        <a:pt x="160247" y="255701"/>
                      </a:cubicBezTo>
                      <a:cubicBezTo>
                        <a:pt x="148055" y="245699"/>
                        <a:pt x="130053" y="247414"/>
                        <a:pt x="120052" y="259606"/>
                      </a:cubicBezTo>
                      <a:lnTo>
                        <a:pt x="120052" y="259606"/>
                      </a:lnTo>
                      <a:lnTo>
                        <a:pt x="32517" y="366095"/>
                      </a:lnTo>
                      <a:cubicBezTo>
                        <a:pt x="31088" y="367810"/>
                        <a:pt x="30326" y="369905"/>
                        <a:pt x="30326" y="372096"/>
                      </a:cubicBezTo>
                      <a:cubicBezTo>
                        <a:pt x="30326" y="377335"/>
                        <a:pt x="34612" y="381621"/>
                        <a:pt x="39851" y="381621"/>
                      </a:cubicBezTo>
                      <a:lnTo>
                        <a:pt x="39851" y="381621"/>
                      </a:lnTo>
                      <a:lnTo>
                        <a:pt x="497242" y="381621"/>
                      </a:lnTo>
                      <a:cubicBezTo>
                        <a:pt x="499146" y="381621"/>
                        <a:pt x="500956" y="381050"/>
                        <a:pt x="502480" y="380002"/>
                      </a:cubicBezTo>
                      <a:cubicBezTo>
                        <a:pt x="506862" y="377049"/>
                        <a:pt x="508005" y="371144"/>
                        <a:pt x="505147" y="366762"/>
                      </a:cubicBezTo>
                      <a:lnTo>
                        <a:pt x="505147" y="366762"/>
                      </a:lnTo>
                      <a:lnTo>
                        <a:pt x="397991" y="205504"/>
                      </a:lnTo>
                      <a:cubicBezTo>
                        <a:pt x="396181" y="202932"/>
                        <a:pt x="393990" y="200551"/>
                        <a:pt x="391419" y="198646"/>
                      </a:cubicBezTo>
                      <a:close/>
                      <a:moveTo>
                        <a:pt x="95858" y="57771"/>
                      </a:moveTo>
                      <a:cubicBezTo>
                        <a:pt x="74808" y="57771"/>
                        <a:pt x="57758" y="74821"/>
                        <a:pt x="57758" y="95871"/>
                      </a:cubicBezTo>
                      <a:cubicBezTo>
                        <a:pt x="57758" y="116921"/>
                        <a:pt x="74808" y="133971"/>
                        <a:pt x="95858" y="133971"/>
                      </a:cubicBezTo>
                      <a:cubicBezTo>
                        <a:pt x="116908" y="133971"/>
                        <a:pt x="133958" y="116921"/>
                        <a:pt x="133958" y="95871"/>
                      </a:cubicBezTo>
                      <a:cubicBezTo>
                        <a:pt x="133958" y="74821"/>
                        <a:pt x="116908" y="57771"/>
                        <a:pt x="95858" y="57771"/>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endParaRPr lang="zh-CN" altLang="en-US" sz="2000" b="1">
                    <a:solidFill>
                      <a:schemeClr val="bg1"/>
                    </a:solidFill>
                  </a:endParaRPr>
                </a:p>
              </p:txBody>
            </p:sp>
          </p:grpSp>
        </p:grpSp>
        <p:grpSp>
          <p:nvGrpSpPr>
            <p:cNvPr id="78" name="Group 77">
              <a:extLst>
                <a:ext uri="{FF2B5EF4-FFF2-40B4-BE49-F238E27FC236}">
                  <a16:creationId xmlns:a16="http://schemas.microsoft.com/office/drawing/2014/main" id="{EBBBB039-D1B4-496D-8E6E-682998A218A0}"/>
                </a:ext>
              </a:extLst>
            </p:cNvPr>
            <p:cNvGrpSpPr/>
            <p:nvPr/>
          </p:nvGrpSpPr>
          <p:grpSpPr>
            <a:xfrm>
              <a:off x="6835238" y="1889350"/>
              <a:ext cx="2001232" cy="1345940"/>
              <a:chOff x="6971706" y="1964617"/>
              <a:chExt cx="2001232" cy="1345940"/>
            </a:xfrm>
          </p:grpSpPr>
          <p:grpSp>
            <p:nvGrpSpPr>
              <p:cNvPr id="66" name="Group 65">
                <a:extLst>
                  <a:ext uri="{FF2B5EF4-FFF2-40B4-BE49-F238E27FC236}">
                    <a16:creationId xmlns:a16="http://schemas.microsoft.com/office/drawing/2014/main" id="{A4417E9D-CD48-43D5-A3E3-43635721DC0A}"/>
                  </a:ext>
                </a:extLst>
              </p:cNvPr>
              <p:cNvGrpSpPr/>
              <p:nvPr/>
            </p:nvGrpSpPr>
            <p:grpSpPr>
              <a:xfrm>
                <a:off x="7092912" y="1964617"/>
                <a:ext cx="410200" cy="410198"/>
                <a:chOff x="4471992" y="4024421"/>
                <a:chExt cx="410200" cy="410198"/>
              </a:xfrm>
            </p:grpSpPr>
            <p:sp>
              <p:nvSpPr>
                <p:cNvPr id="69" name="Rectangle 68">
                  <a:extLst>
                    <a:ext uri="{FF2B5EF4-FFF2-40B4-BE49-F238E27FC236}">
                      <a16:creationId xmlns:a16="http://schemas.microsoft.com/office/drawing/2014/main" id="{5E2154ED-6480-49E9-A7E6-509E844F4797}"/>
                    </a:ext>
                  </a:extLst>
                </p:cNvPr>
                <p:cNvSpPr/>
                <p:nvPr/>
              </p:nvSpPr>
              <p:spPr>
                <a:xfrm>
                  <a:off x="4471992" y="4024421"/>
                  <a:ext cx="410200" cy="410198"/>
                </a:xfrm>
                <a:prstGeom prst="rect">
                  <a:avLst/>
                </a:prstGeom>
                <a:gradFill>
                  <a:gsLst>
                    <a:gs pos="0">
                      <a:schemeClr val="accent2">
                        <a:lumMod val="60000"/>
                        <a:lumOff val="40000"/>
                      </a:schemeClr>
                    </a:gs>
                    <a:gs pos="60000">
                      <a:schemeClr val="accent2"/>
                    </a:gs>
                  </a:gsLst>
                  <a:lin ang="2700000" scaled="0"/>
                </a:gradFill>
                <a:ln w="57150" cap="rnd">
                  <a:noFill/>
                  <a:prstDash val="solid"/>
                  <a:round/>
                </a:ln>
                <a:effectLst>
                  <a:outerShdw blurRad="76200" dist="50800" dir="5400000" algn="ctr" rotWithShape="0">
                    <a:schemeClr val="accent2">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bg1"/>
                    </a:solidFill>
                  </a:endParaRPr>
                </a:p>
              </p:txBody>
            </p:sp>
            <p:sp>
              <p:nvSpPr>
                <p:cNvPr id="70" name="Freeform: Shape 69">
                  <a:extLst>
                    <a:ext uri="{FF2B5EF4-FFF2-40B4-BE49-F238E27FC236}">
                      <a16:creationId xmlns:a16="http://schemas.microsoft.com/office/drawing/2014/main" id="{18079B30-A7D1-49A9-8421-0681C82FE30F}"/>
                    </a:ext>
                  </a:extLst>
                </p:cNvPr>
                <p:cNvSpPr/>
                <p:nvPr/>
              </p:nvSpPr>
              <p:spPr>
                <a:xfrm>
                  <a:off x="4595899" y="4146869"/>
                  <a:ext cx="162386" cy="178001"/>
                </a:xfrm>
                <a:custGeom>
                  <a:gdLst>
                    <a:gd name="connsiteX0" fmla="*/ 248770 w 495300"/>
                    <a:gd name="connsiteY0" fmla="*/ 621 h 542925"/>
                    <a:gd name="connsiteX1" fmla="*/ 496420 w 495300"/>
                    <a:gd name="connsiteY1" fmla="*/ 248271 h 542925"/>
                    <a:gd name="connsiteX2" fmla="*/ 323827 w 495300"/>
                    <a:gd name="connsiteY2" fmla="*/ 484396 h 542925"/>
                    <a:gd name="connsiteX3" fmla="*/ 346973 w 495300"/>
                    <a:gd name="connsiteY3" fmla="*/ 524496 h 542925"/>
                    <a:gd name="connsiteX4" fmla="*/ 420220 w 495300"/>
                    <a:gd name="connsiteY4" fmla="*/ 524496 h 542925"/>
                    <a:gd name="connsiteX5" fmla="*/ 420220 w 495300"/>
                    <a:gd name="connsiteY5" fmla="*/ 543546 h 542925"/>
                    <a:gd name="connsiteX6" fmla="*/ 77320 w 495300"/>
                    <a:gd name="connsiteY6" fmla="*/ 543546 h 542925"/>
                    <a:gd name="connsiteX7" fmla="*/ 77320 w 495300"/>
                    <a:gd name="connsiteY7" fmla="*/ 524496 h 542925"/>
                    <a:gd name="connsiteX8" fmla="*/ 150567 w 495300"/>
                    <a:gd name="connsiteY8" fmla="*/ 524496 h 542925"/>
                    <a:gd name="connsiteX9" fmla="*/ 173713 w 495300"/>
                    <a:gd name="connsiteY9" fmla="*/ 484396 h 542925"/>
                    <a:gd name="connsiteX10" fmla="*/ 1120 w 495300"/>
                    <a:gd name="connsiteY10" fmla="*/ 248271 h 542925"/>
                    <a:gd name="connsiteX11" fmla="*/ 248770 w 495300"/>
                    <a:gd name="connsiteY11" fmla="*/ 621 h 542925"/>
                    <a:gd name="connsiteX12" fmla="*/ 192763 w 495300"/>
                    <a:gd name="connsiteY12" fmla="*/ 489539 h 542925"/>
                    <a:gd name="connsiteX13" fmla="*/ 172570 w 495300"/>
                    <a:gd name="connsiteY13" fmla="*/ 524496 h 542925"/>
                    <a:gd name="connsiteX14" fmla="*/ 324970 w 495300"/>
                    <a:gd name="connsiteY14" fmla="*/ 524496 h 542925"/>
                    <a:gd name="connsiteX15" fmla="*/ 304777 w 495300"/>
                    <a:gd name="connsiteY15" fmla="*/ 489539 h 542925"/>
                    <a:gd name="connsiteX16" fmla="*/ 248770 w 495300"/>
                    <a:gd name="connsiteY16" fmla="*/ 495921 h 542925"/>
                    <a:gd name="connsiteX17" fmla="*/ 192763 w 495300"/>
                    <a:gd name="connsiteY17" fmla="*/ 489539 h 542925"/>
                    <a:gd name="connsiteX18" fmla="*/ 248770 w 495300"/>
                    <a:gd name="connsiteY18" fmla="*/ 143496 h 542925"/>
                    <a:gd name="connsiteX19" fmla="*/ 143995 w 495300"/>
                    <a:gd name="connsiteY19" fmla="*/ 248271 h 542925"/>
                    <a:gd name="connsiteX20" fmla="*/ 248770 w 495300"/>
                    <a:gd name="connsiteY20" fmla="*/ 353046 h 542925"/>
                    <a:gd name="connsiteX21" fmla="*/ 353545 w 495300"/>
                    <a:gd name="connsiteY21" fmla="*/ 248271 h 542925"/>
                    <a:gd name="connsiteX22" fmla="*/ 248770 w 495300"/>
                    <a:gd name="connsiteY22" fmla="*/ 143496 h 542925"/>
                    <a:gd name="connsiteX23" fmla="*/ 367833 w 495300"/>
                    <a:gd name="connsiteY23" fmla="*/ 114921 h 542925"/>
                    <a:gd name="connsiteX24" fmla="*/ 353545 w 495300"/>
                    <a:gd name="connsiteY24" fmla="*/ 129209 h 542925"/>
                    <a:gd name="connsiteX25" fmla="*/ 367833 w 495300"/>
                    <a:gd name="connsiteY25" fmla="*/ 143496 h 542925"/>
                    <a:gd name="connsiteX26" fmla="*/ 382120 w 495300"/>
                    <a:gd name="connsiteY26" fmla="*/ 129209 h 542925"/>
                    <a:gd name="connsiteX27" fmla="*/ 367833 w 495300"/>
                    <a:gd name="connsiteY27" fmla="*/ 114921 h 542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95300" h="542925">
                      <a:moveTo>
                        <a:pt x="248770" y="621"/>
                      </a:moveTo>
                      <a:cubicBezTo>
                        <a:pt x="385549" y="621"/>
                        <a:pt x="496420" y="111492"/>
                        <a:pt x="496420" y="248271"/>
                      </a:cubicBezTo>
                      <a:cubicBezTo>
                        <a:pt x="496420" y="358856"/>
                        <a:pt x="423935" y="452582"/>
                        <a:pt x="323827" y="484396"/>
                      </a:cubicBezTo>
                      <a:lnTo>
                        <a:pt x="346973" y="524496"/>
                      </a:lnTo>
                      <a:lnTo>
                        <a:pt x="420220" y="524496"/>
                      </a:lnTo>
                      <a:lnTo>
                        <a:pt x="420220" y="543546"/>
                      </a:lnTo>
                      <a:lnTo>
                        <a:pt x="77320" y="543546"/>
                      </a:lnTo>
                      <a:lnTo>
                        <a:pt x="77320" y="524496"/>
                      </a:lnTo>
                      <a:lnTo>
                        <a:pt x="150567" y="524496"/>
                      </a:lnTo>
                      <a:lnTo>
                        <a:pt x="173713" y="484396"/>
                      </a:lnTo>
                      <a:cubicBezTo>
                        <a:pt x="73605" y="452582"/>
                        <a:pt x="1120" y="358856"/>
                        <a:pt x="1120" y="248271"/>
                      </a:cubicBezTo>
                      <a:cubicBezTo>
                        <a:pt x="1120" y="111492"/>
                        <a:pt x="111991" y="621"/>
                        <a:pt x="248770" y="621"/>
                      </a:cubicBezTo>
                      <a:close/>
                      <a:moveTo>
                        <a:pt x="192763" y="489539"/>
                      </a:moveTo>
                      <a:lnTo>
                        <a:pt x="172570" y="524496"/>
                      </a:lnTo>
                      <a:lnTo>
                        <a:pt x="324970" y="524496"/>
                      </a:lnTo>
                      <a:lnTo>
                        <a:pt x="304777" y="489539"/>
                      </a:lnTo>
                      <a:cubicBezTo>
                        <a:pt x="286775" y="493730"/>
                        <a:pt x="268010" y="495921"/>
                        <a:pt x="248770" y="495921"/>
                      </a:cubicBezTo>
                      <a:cubicBezTo>
                        <a:pt x="229530" y="495921"/>
                        <a:pt x="210765" y="493730"/>
                        <a:pt x="192763" y="489539"/>
                      </a:cubicBezTo>
                      <a:close/>
                      <a:moveTo>
                        <a:pt x="248770" y="143496"/>
                      </a:moveTo>
                      <a:cubicBezTo>
                        <a:pt x="190858" y="143496"/>
                        <a:pt x="143995" y="190359"/>
                        <a:pt x="143995" y="248271"/>
                      </a:cubicBezTo>
                      <a:cubicBezTo>
                        <a:pt x="143995" y="306183"/>
                        <a:pt x="190858" y="353046"/>
                        <a:pt x="248770" y="353046"/>
                      </a:cubicBezTo>
                      <a:cubicBezTo>
                        <a:pt x="306682" y="353046"/>
                        <a:pt x="353545" y="306183"/>
                        <a:pt x="353545" y="248271"/>
                      </a:cubicBezTo>
                      <a:cubicBezTo>
                        <a:pt x="353545" y="190359"/>
                        <a:pt x="306682" y="143496"/>
                        <a:pt x="248770" y="143496"/>
                      </a:cubicBezTo>
                      <a:close/>
                      <a:moveTo>
                        <a:pt x="367833" y="114921"/>
                      </a:moveTo>
                      <a:cubicBezTo>
                        <a:pt x="359927" y="114921"/>
                        <a:pt x="353545" y="121303"/>
                        <a:pt x="353545" y="129209"/>
                      </a:cubicBezTo>
                      <a:cubicBezTo>
                        <a:pt x="353545" y="137114"/>
                        <a:pt x="359927" y="143496"/>
                        <a:pt x="367833" y="143496"/>
                      </a:cubicBezTo>
                      <a:cubicBezTo>
                        <a:pt x="375738" y="143496"/>
                        <a:pt x="382120" y="137114"/>
                        <a:pt x="382120" y="129209"/>
                      </a:cubicBezTo>
                      <a:cubicBezTo>
                        <a:pt x="382120" y="121303"/>
                        <a:pt x="375738" y="114921"/>
                        <a:pt x="367833" y="114921"/>
                      </a:cubicBez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325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endParaRPr lang="zh-CN" altLang="en-US" sz="2000" b="1">
                    <a:solidFill>
                      <a:schemeClr val="bg1"/>
                    </a:solidFill>
                  </a:endParaRPr>
                </a:p>
              </p:txBody>
            </p:sp>
          </p:grpSp>
          <p:sp>
            <p:nvSpPr>
              <p:cNvPr id="67" name="TextBox 66">
                <a:extLst>
                  <a:ext uri="{FF2B5EF4-FFF2-40B4-BE49-F238E27FC236}">
                    <a16:creationId xmlns:a16="http://schemas.microsoft.com/office/drawing/2014/main" id="{DE84379D-ED87-4118-880C-F8E5BAB7EE37}"/>
                  </a:ext>
                </a:extLst>
              </p:cNvPr>
              <p:cNvSpPr txBox="1"/>
              <p:nvPr/>
            </p:nvSpPr>
            <p:spPr>
              <a:xfrm>
                <a:off x="6971706" y="2541789"/>
                <a:ext cx="1979213" cy="307777"/>
              </a:xfrm>
              <a:prstGeom prst="rect">
                <a:avLst/>
              </a:prstGeom>
              <a:noFill/>
              <a:ln>
                <a:noFill/>
              </a:ln>
            </p:spPr>
            <p:txBody>
              <a:bodyPr wrap="none" lIns="91440" tIns="45720" rIns="91440" bIns="45720" anchor="b" anchorCtr="0">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1600" b="1"/>
                  <a:t>评估食品安全性</a:t>
                </a:r>
              </a:p>
            </p:txBody>
          </p:sp>
          <p:sp>
            <p:nvSpPr>
              <p:cNvPr id="68" name="TextBox 67">
                <a:extLst>
                  <a:ext uri="{FF2B5EF4-FFF2-40B4-BE49-F238E27FC236}">
                    <a16:creationId xmlns:a16="http://schemas.microsoft.com/office/drawing/2014/main" id="{84F18548-79A0-4720-AFC8-BD955F6DD4B4}"/>
                  </a:ext>
                </a:extLst>
              </p:cNvPr>
              <p:cNvSpPr txBox="1"/>
              <p:nvPr/>
            </p:nvSpPr>
            <p:spPr>
              <a:xfrm>
                <a:off x="6993725" y="2794134"/>
                <a:ext cx="1979213" cy="516423"/>
              </a:xfrm>
              <a:prstGeom prst="rect">
                <a:avLst/>
              </a:prstGeom>
              <a:noFill/>
              <a:ln>
                <a:noFill/>
              </a:ln>
            </p:spPr>
            <p:txBody>
              <a:bodyPr wrap="square" lIns="91440" tIns="45720" rIns="91440" bIns="4572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20000"/>
                  </a:lnSpc>
                  <a:spcBef>
                    <a:spcPct val="0"/>
                  </a:spcBef>
                  <a:spcAft>
                    <a:spcPct val="0"/>
                  </a:spcAft>
                  <a:buClrTx/>
                  <a:buSzPct val="25000"/>
                  <a:buFontTx/>
                  <a:buNone/>
                  <a:defRPr/>
                </a:pPr>
                <a:r>
                  <a:rPr kumimoji="0" lang="zh-CN" altLang="en-US" sz="1200" b="0" i="0" u="none" strike="noStrike" kern="1200" cap="none" spc="0" normalizeH="0" baseline="0" noProof="0">
                    <a:ln>
                      <a:noFill/>
                    </a:ln>
                    <a:effectLst/>
                    <a:uLnTx/>
                    <a:uFillTx/>
                  </a:rPr>
                  <a:t>确保基因工程作物的食品安全性和无害性</a:t>
                </a:r>
              </a:p>
            </p:txBody>
          </p:sp>
        </p:grpSp>
        <p:grpSp>
          <p:nvGrpSpPr>
            <p:cNvPr id="79" name="Group 78">
              <a:extLst>
                <a:ext uri="{FF2B5EF4-FFF2-40B4-BE49-F238E27FC236}">
                  <a16:creationId xmlns:a16="http://schemas.microsoft.com/office/drawing/2014/main" id="{E625B1BF-7B2F-4C29-A676-2A507DFA2211}"/>
                </a:ext>
              </a:extLst>
            </p:cNvPr>
            <p:cNvGrpSpPr/>
            <p:nvPr/>
          </p:nvGrpSpPr>
          <p:grpSpPr>
            <a:xfrm>
              <a:off x="9517668" y="1891211"/>
              <a:ext cx="2001232" cy="1342217"/>
              <a:chOff x="9517668" y="1966478"/>
              <a:chExt cx="2001232" cy="1342217"/>
            </a:xfrm>
          </p:grpSpPr>
          <p:grpSp>
            <p:nvGrpSpPr>
              <p:cNvPr id="72" name="Group 71">
                <a:extLst>
                  <a:ext uri="{FF2B5EF4-FFF2-40B4-BE49-F238E27FC236}">
                    <a16:creationId xmlns:a16="http://schemas.microsoft.com/office/drawing/2014/main" id="{4181401E-6106-4F4E-A742-B4D4FDD035B3}"/>
                  </a:ext>
                </a:extLst>
              </p:cNvPr>
              <p:cNvGrpSpPr/>
              <p:nvPr/>
            </p:nvGrpSpPr>
            <p:grpSpPr>
              <a:xfrm>
                <a:off x="9639767" y="1966478"/>
                <a:ext cx="410200" cy="410198"/>
                <a:chOff x="5417189" y="4024421"/>
                <a:chExt cx="410200" cy="410198"/>
              </a:xfrm>
            </p:grpSpPr>
            <p:sp>
              <p:nvSpPr>
                <p:cNvPr id="75" name="Rectangle 74">
                  <a:extLst>
                    <a:ext uri="{FF2B5EF4-FFF2-40B4-BE49-F238E27FC236}">
                      <a16:creationId xmlns:a16="http://schemas.microsoft.com/office/drawing/2014/main" id="{78748C9B-FF66-4C79-A184-D444CC9DBC72}"/>
                    </a:ext>
                  </a:extLst>
                </p:cNvPr>
                <p:cNvSpPr/>
                <p:nvPr/>
              </p:nvSpPr>
              <p:spPr>
                <a:xfrm>
                  <a:off x="5417189" y="4024421"/>
                  <a:ext cx="410200" cy="410198"/>
                </a:xfrm>
                <a:prstGeom prst="rect">
                  <a:avLst/>
                </a:prstGeom>
                <a:gradFill>
                  <a:gsLst>
                    <a:gs pos="0">
                      <a:schemeClr val="accent3">
                        <a:lumMod val="60000"/>
                        <a:lumOff val="40000"/>
                      </a:schemeClr>
                    </a:gs>
                    <a:gs pos="60000">
                      <a:schemeClr val="accent3"/>
                    </a:gs>
                  </a:gsLst>
                  <a:lin ang="2700000" scaled="0"/>
                </a:gradFill>
                <a:ln w="57150" cap="rnd">
                  <a:noFill/>
                  <a:prstDash val="solid"/>
                  <a:round/>
                </a:ln>
                <a:effectLst>
                  <a:outerShdw blurRad="76200" dist="50800" dir="5400000" algn="ctr" rotWithShape="0">
                    <a:schemeClr val="accent3">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3765"/>
                  <a:endParaRPr lang="zh-CN" altLang="en-US" sz="2000" b="1">
                    <a:solidFill>
                      <a:schemeClr val="bg1"/>
                    </a:solidFill>
                  </a:endParaRPr>
                </a:p>
              </p:txBody>
            </p:sp>
            <p:sp>
              <p:nvSpPr>
                <p:cNvPr id="76" name="Freeform: Shape 75">
                  <a:extLst>
                    <a:ext uri="{FF2B5EF4-FFF2-40B4-BE49-F238E27FC236}">
                      <a16:creationId xmlns:a16="http://schemas.microsoft.com/office/drawing/2014/main" id="{DE1F291E-169D-4A43-B88D-B8F1EA86BA6A}"/>
                    </a:ext>
                  </a:extLst>
                </p:cNvPr>
                <p:cNvSpPr/>
                <p:nvPr/>
              </p:nvSpPr>
              <p:spPr>
                <a:xfrm>
                  <a:off x="5533289" y="4158600"/>
                  <a:ext cx="178001" cy="148188"/>
                </a:xfrm>
                <a:custGeom>
                  <a:gdLst>
                    <a:gd name="connsiteX0" fmla="*/ 483573 w 526297"/>
                    <a:gd name="connsiteY0" fmla="*/ 133971 h 438150"/>
                    <a:gd name="connsiteX1" fmla="*/ 527674 w 526297"/>
                    <a:gd name="connsiteY1" fmla="*/ 178072 h 438150"/>
                    <a:gd name="connsiteX2" fmla="*/ 527579 w 526297"/>
                    <a:gd name="connsiteY2" fmla="*/ 181501 h 438150"/>
                    <a:gd name="connsiteX3" fmla="*/ 514244 w 526297"/>
                    <a:gd name="connsiteY3" fmla="*/ 355237 h 438150"/>
                    <a:gd name="connsiteX4" fmla="*/ 485764 w 526297"/>
                    <a:gd name="connsiteY4" fmla="*/ 381621 h 438150"/>
                    <a:gd name="connsiteX5" fmla="*/ 454998 w 526297"/>
                    <a:gd name="connsiteY5" fmla="*/ 381621 h 438150"/>
                    <a:gd name="connsiteX6" fmla="*/ 454998 w 526297"/>
                    <a:gd name="connsiteY6" fmla="*/ 438771 h 438150"/>
                    <a:gd name="connsiteX7" fmla="*/ 435948 w 526297"/>
                    <a:gd name="connsiteY7" fmla="*/ 438771 h 438150"/>
                    <a:gd name="connsiteX8" fmla="*/ 435948 w 526297"/>
                    <a:gd name="connsiteY8" fmla="*/ 381621 h 438150"/>
                    <a:gd name="connsiteX9" fmla="*/ 93048 w 526297"/>
                    <a:gd name="connsiteY9" fmla="*/ 381621 h 438150"/>
                    <a:gd name="connsiteX10" fmla="*/ 93048 w 526297"/>
                    <a:gd name="connsiteY10" fmla="*/ 438771 h 438150"/>
                    <a:gd name="connsiteX11" fmla="*/ 73998 w 526297"/>
                    <a:gd name="connsiteY11" fmla="*/ 438771 h 438150"/>
                    <a:gd name="connsiteX12" fmla="*/ 73998 w 526297"/>
                    <a:gd name="connsiteY12" fmla="*/ 381621 h 438150"/>
                    <a:gd name="connsiteX13" fmla="*/ 43328 w 526297"/>
                    <a:gd name="connsiteY13" fmla="*/ 381621 h 438150"/>
                    <a:gd name="connsiteX14" fmla="*/ 14848 w 526297"/>
                    <a:gd name="connsiteY14" fmla="*/ 355237 h 438150"/>
                    <a:gd name="connsiteX15" fmla="*/ 1513 w 526297"/>
                    <a:gd name="connsiteY15" fmla="*/ 181501 h 438150"/>
                    <a:gd name="connsiteX16" fmla="*/ 42089 w 526297"/>
                    <a:gd name="connsiteY16" fmla="*/ 134162 h 438150"/>
                    <a:gd name="connsiteX17" fmla="*/ 45518 w 526297"/>
                    <a:gd name="connsiteY17" fmla="*/ 134066 h 438150"/>
                    <a:gd name="connsiteX18" fmla="*/ 101906 w 526297"/>
                    <a:gd name="connsiteY18" fmla="*/ 180834 h 438150"/>
                    <a:gd name="connsiteX19" fmla="*/ 121623 w 526297"/>
                    <a:gd name="connsiteY19" fmla="*/ 286371 h 438150"/>
                    <a:gd name="connsiteX20" fmla="*/ 407373 w 526297"/>
                    <a:gd name="connsiteY20" fmla="*/ 286371 h 438150"/>
                    <a:gd name="connsiteX21" fmla="*/ 427185 w 526297"/>
                    <a:gd name="connsiteY21" fmla="*/ 180739 h 438150"/>
                    <a:gd name="connsiteX22" fmla="*/ 483573 w 526297"/>
                    <a:gd name="connsiteY22" fmla="*/ 133971 h 438150"/>
                    <a:gd name="connsiteX23" fmla="*/ 416898 w 526297"/>
                    <a:gd name="connsiteY23" fmla="*/ 621 h 438150"/>
                    <a:gd name="connsiteX24" fmla="*/ 483573 w 526297"/>
                    <a:gd name="connsiteY24" fmla="*/ 67296 h 438150"/>
                    <a:gd name="connsiteX25" fmla="*/ 483573 w 526297"/>
                    <a:gd name="connsiteY25" fmla="*/ 115397 h 438150"/>
                    <a:gd name="connsiteX26" fmla="*/ 476429 w 526297"/>
                    <a:gd name="connsiteY26" fmla="*/ 114921 h 438150"/>
                    <a:gd name="connsiteX27" fmla="*/ 412040 w 526297"/>
                    <a:gd name="connsiteY27" fmla="*/ 166451 h 438150"/>
                    <a:gd name="connsiteX28" fmla="*/ 411564 w 526297"/>
                    <a:gd name="connsiteY28" fmla="*/ 168737 h 438150"/>
                    <a:gd name="connsiteX29" fmla="*/ 393086 w 526297"/>
                    <a:gd name="connsiteY29" fmla="*/ 267321 h 438150"/>
                    <a:gd name="connsiteX30" fmla="*/ 135911 w 526297"/>
                    <a:gd name="connsiteY30" fmla="*/ 267321 h 438150"/>
                    <a:gd name="connsiteX31" fmla="*/ 117432 w 526297"/>
                    <a:gd name="connsiteY31" fmla="*/ 168737 h 438150"/>
                    <a:gd name="connsiteX32" fmla="*/ 52567 w 526297"/>
                    <a:gd name="connsiteY32" fmla="*/ 114921 h 438150"/>
                    <a:gd name="connsiteX33" fmla="*/ 54948 w 526297"/>
                    <a:gd name="connsiteY33" fmla="*/ 67296 h 438150"/>
                    <a:gd name="connsiteX34" fmla="*/ 121623 w 526297"/>
                    <a:gd name="connsiteY34" fmla="*/ 621 h 438150"/>
                    <a:gd name="connsiteX35" fmla="*/ 416898 w 526297"/>
                    <a:gd name="connsiteY35" fmla="*/ 621 h 4381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6297" h="438150">
                      <a:moveTo>
                        <a:pt x="483573" y="133971"/>
                      </a:moveTo>
                      <a:cubicBezTo>
                        <a:pt x="507957" y="133971"/>
                        <a:pt x="527674" y="153688"/>
                        <a:pt x="527674" y="178072"/>
                      </a:cubicBezTo>
                      <a:cubicBezTo>
                        <a:pt x="527674" y="179215"/>
                        <a:pt x="527674" y="180358"/>
                        <a:pt x="527579" y="181501"/>
                      </a:cubicBezTo>
                      <a:lnTo>
                        <a:pt x="514244" y="355237"/>
                      </a:lnTo>
                      <a:cubicBezTo>
                        <a:pt x="513101" y="370096"/>
                        <a:pt x="500718" y="381621"/>
                        <a:pt x="485764" y="381621"/>
                      </a:cubicBezTo>
                      <a:lnTo>
                        <a:pt x="454998" y="381621"/>
                      </a:lnTo>
                      <a:lnTo>
                        <a:pt x="454998" y="438771"/>
                      </a:lnTo>
                      <a:lnTo>
                        <a:pt x="435948" y="438771"/>
                      </a:lnTo>
                      <a:lnTo>
                        <a:pt x="435948" y="381621"/>
                      </a:lnTo>
                      <a:lnTo>
                        <a:pt x="93048" y="381621"/>
                      </a:lnTo>
                      <a:lnTo>
                        <a:pt x="93048" y="438771"/>
                      </a:lnTo>
                      <a:lnTo>
                        <a:pt x="73998" y="438771"/>
                      </a:lnTo>
                      <a:lnTo>
                        <a:pt x="73998" y="381621"/>
                      </a:lnTo>
                      <a:lnTo>
                        <a:pt x="43328" y="381621"/>
                      </a:lnTo>
                      <a:cubicBezTo>
                        <a:pt x="28373" y="381621"/>
                        <a:pt x="15991" y="370096"/>
                        <a:pt x="14848" y="355237"/>
                      </a:cubicBezTo>
                      <a:lnTo>
                        <a:pt x="1513" y="181501"/>
                      </a:lnTo>
                      <a:cubicBezTo>
                        <a:pt x="-392" y="157212"/>
                        <a:pt x="17801" y="135971"/>
                        <a:pt x="42089" y="134162"/>
                      </a:cubicBezTo>
                      <a:cubicBezTo>
                        <a:pt x="43232" y="134066"/>
                        <a:pt x="44375" y="134066"/>
                        <a:pt x="45518" y="134066"/>
                      </a:cubicBezTo>
                      <a:cubicBezTo>
                        <a:pt x="73141" y="134066"/>
                        <a:pt x="96858" y="153688"/>
                        <a:pt x="101906" y="180834"/>
                      </a:cubicBezTo>
                      <a:lnTo>
                        <a:pt x="121623" y="286371"/>
                      </a:lnTo>
                      <a:lnTo>
                        <a:pt x="407373" y="286371"/>
                      </a:lnTo>
                      <a:lnTo>
                        <a:pt x="427185" y="180739"/>
                      </a:lnTo>
                      <a:cubicBezTo>
                        <a:pt x="432233" y="153592"/>
                        <a:pt x="455951" y="133971"/>
                        <a:pt x="483573" y="133971"/>
                      </a:cubicBezTo>
                      <a:close/>
                      <a:moveTo>
                        <a:pt x="416898" y="621"/>
                      </a:moveTo>
                      <a:cubicBezTo>
                        <a:pt x="453760" y="621"/>
                        <a:pt x="483573" y="30434"/>
                        <a:pt x="483573" y="67296"/>
                      </a:cubicBezTo>
                      <a:lnTo>
                        <a:pt x="483573" y="115397"/>
                      </a:lnTo>
                      <a:cubicBezTo>
                        <a:pt x="481192" y="115112"/>
                        <a:pt x="478811" y="114921"/>
                        <a:pt x="476429" y="114921"/>
                      </a:cubicBezTo>
                      <a:cubicBezTo>
                        <a:pt x="445473" y="114921"/>
                        <a:pt x="418803" y="136448"/>
                        <a:pt x="412040" y="166451"/>
                      </a:cubicBezTo>
                      <a:lnTo>
                        <a:pt x="411564" y="168737"/>
                      </a:lnTo>
                      <a:lnTo>
                        <a:pt x="393086" y="267321"/>
                      </a:lnTo>
                      <a:lnTo>
                        <a:pt x="135911" y="267321"/>
                      </a:lnTo>
                      <a:lnTo>
                        <a:pt x="117432" y="168737"/>
                      </a:lnTo>
                      <a:cubicBezTo>
                        <a:pt x="111622" y="137495"/>
                        <a:pt x="84285" y="114921"/>
                        <a:pt x="52567" y="114921"/>
                      </a:cubicBezTo>
                      <a:lnTo>
                        <a:pt x="54948" y="67296"/>
                      </a:lnTo>
                      <a:cubicBezTo>
                        <a:pt x="54948" y="30434"/>
                        <a:pt x="84761" y="621"/>
                        <a:pt x="121623" y="621"/>
                      </a:cubicBezTo>
                      <a:lnTo>
                        <a:pt x="416898" y="621"/>
                      </a:lnTo>
                      <a:close/>
                    </a:path>
                  </a:pathLst>
                </a:custGeom>
                <a:solidFill>
                  <a:schemeClr val="bg1"/>
                </a:solid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914354"/>
                  <a:endParaRPr lang="zh-CN" altLang="en-US" sz="2000" b="1">
                    <a:solidFill>
                      <a:schemeClr val="bg1"/>
                    </a:solidFill>
                  </a:endParaRPr>
                </a:p>
              </p:txBody>
            </p:sp>
          </p:grpSp>
          <p:sp>
            <p:nvSpPr>
              <p:cNvPr id="73" name="TextBox 72">
                <a:extLst>
                  <a:ext uri="{FF2B5EF4-FFF2-40B4-BE49-F238E27FC236}">
                    <a16:creationId xmlns:a16="http://schemas.microsoft.com/office/drawing/2014/main" id="{6F5803FD-8768-40B3-BF11-75A563F99CB9}"/>
                  </a:ext>
                </a:extLst>
              </p:cNvPr>
              <p:cNvSpPr txBox="1"/>
              <p:nvPr/>
            </p:nvSpPr>
            <p:spPr>
              <a:xfrm>
                <a:off x="9517668" y="2539927"/>
                <a:ext cx="1979213" cy="307777"/>
              </a:xfrm>
              <a:prstGeom prst="rect">
                <a:avLst/>
              </a:prstGeom>
              <a:noFill/>
              <a:ln>
                <a:noFill/>
              </a:ln>
            </p:spPr>
            <p:txBody>
              <a:bodyPr wrap="none" lIns="91440" tIns="45720" rIns="91440" bIns="45720" anchor="b" anchorCtr="0">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1600" b="1"/>
                  <a:t>评估长期效果</a:t>
                </a:r>
              </a:p>
            </p:txBody>
          </p:sp>
          <p:sp>
            <p:nvSpPr>
              <p:cNvPr id="74" name="TextBox 73">
                <a:extLst>
                  <a:ext uri="{FF2B5EF4-FFF2-40B4-BE49-F238E27FC236}">
                    <a16:creationId xmlns:a16="http://schemas.microsoft.com/office/drawing/2014/main" id="{C65FEC3F-5C9F-42EF-BD94-001FC2EFE4F5}"/>
                  </a:ext>
                </a:extLst>
              </p:cNvPr>
              <p:cNvSpPr txBox="1"/>
              <p:nvPr/>
            </p:nvSpPr>
            <p:spPr>
              <a:xfrm>
                <a:off x="9539687" y="2792272"/>
                <a:ext cx="1979213" cy="516423"/>
              </a:xfrm>
              <a:prstGeom prst="rect">
                <a:avLst/>
              </a:prstGeom>
              <a:noFill/>
              <a:ln>
                <a:noFill/>
              </a:ln>
            </p:spPr>
            <p:txBody>
              <a:bodyPr wrap="square" lIns="91440" tIns="45720" rIns="91440" bIns="4572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20000"/>
                  </a:lnSpc>
                  <a:spcBef>
                    <a:spcPct val="0"/>
                  </a:spcBef>
                  <a:spcAft>
                    <a:spcPct val="0"/>
                  </a:spcAft>
                  <a:buClrTx/>
                  <a:buSzPct val="25000"/>
                  <a:buFontTx/>
                  <a:buNone/>
                  <a:defRPr/>
                </a:pPr>
                <a:r>
                  <a:rPr kumimoji="0" lang="zh-CN" altLang="en-US" sz="1200" b="0" i="0" u="none" strike="noStrike" kern="1200" cap="none" spc="0" normalizeH="0" baseline="0" noProof="0">
                    <a:ln>
                      <a:noFill/>
                    </a:ln>
                    <a:effectLst/>
                    <a:uLnTx/>
                    <a:uFillTx/>
                  </a:rPr>
                  <a:t>了解基因工程作物的长期效果和可持续性</a:t>
                </a:r>
              </a:p>
            </p:txBody>
          </p:sp>
        </p:grpSp>
        <p:grpSp>
          <p:nvGrpSpPr>
            <p:cNvPr id="59" name="Group 58">
              <a:extLst>
                <a:ext uri="{FF2B5EF4-FFF2-40B4-BE49-F238E27FC236}">
                  <a16:creationId xmlns:a16="http://schemas.microsoft.com/office/drawing/2014/main" id="{F1212BBF-0806-4EC6-9FFA-78A28326BAB7}"/>
                </a:ext>
              </a:extLst>
            </p:cNvPr>
            <p:cNvGrpSpPr/>
            <p:nvPr/>
          </p:nvGrpSpPr>
          <p:grpSpPr>
            <a:xfrm>
              <a:off x="4148757" y="4282825"/>
              <a:ext cx="7291258" cy="776592"/>
              <a:chOff x="4148757" y="4282825"/>
              <a:chExt cx="7291258" cy="776592"/>
            </a:xfrm>
          </p:grpSpPr>
          <p:sp>
            <p:nvSpPr>
              <p:cNvPr id="100" name="TextBox 99">
                <a:extLst>
                  <a:ext uri="{FF2B5EF4-FFF2-40B4-BE49-F238E27FC236}">
                    <a16:creationId xmlns:a16="http://schemas.microsoft.com/office/drawing/2014/main" id="{1C0AFDB6-B6FA-4D5B-959B-D3A48B7F015F}"/>
                  </a:ext>
                </a:extLst>
              </p:cNvPr>
              <p:cNvSpPr txBox="1"/>
              <p:nvPr/>
            </p:nvSpPr>
            <p:spPr>
              <a:xfrm>
                <a:off x="4148757" y="4282825"/>
                <a:ext cx="7257217" cy="461665"/>
              </a:xfrm>
              <a:prstGeom prst="rect">
                <a:avLst/>
              </a:prstGeom>
              <a:noFill/>
              <a:ln>
                <a:noFill/>
              </a:ln>
            </p:spPr>
            <p:txBody>
              <a:bodyPr wrap="square" lIns="91440" tIns="45720" rIns="91440" bIns="4572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buSzPct val="25000"/>
                </a:pPr>
                <a:r>
                  <a:rPr lang="zh-CN" altLang="en-US" sz="2400" b="1">
                    <a:solidFill>
                      <a:schemeClr val="tx1"/>
                    </a:solidFill>
                  </a:rPr>
                  <a:t>科学评估的重要性</a:t>
                </a:r>
              </a:p>
            </p:txBody>
          </p:sp>
          <p:sp>
            <p:nvSpPr>
              <p:cNvPr id="101" name="TextBox 100">
                <a:extLst>
                  <a:ext uri="{FF2B5EF4-FFF2-40B4-BE49-F238E27FC236}">
                    <a16:creationId xmlns:a16="http://schemas.microsoft.com/office/drawing/2014/main" id="{DD214761-8A8E-42C4-B5AE-7D85CFF7F959}"/>
                  </a:ext>
                </a:extLst>
              </p:cNvPr>
              <p:cNvSpPr txBox="1"/>
              <p:nvPr/>
            </p:nvSpPr>
            <p:spPr>
              <a:xfrm>
                <a:off x="4182798" y="4764593"/>
                <a:ext cx="7257217" cy="294824"/>
              </a:xfrm>
              <a:prstGeom prst="rect">
                <a:avLst/>
              </a:prstGeom>
              <a:noFill/>
              <a:ln>
                <a:noFill/>
              </a:ln>
            </p:spPr>
            <p:txBody>
              <a:bodyPr wrap="square" lIns="91440" tIns="45720" rIns="91440" bIns="4572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3765" rtl="0" eaLnBrk="1" fontAlgn="auto" latinLnBrk="0" hangingPunct="1">
                  <a:lnSpc>
                    <a:spcPct val="120000"/>
                  </a:lnSpc>
                  <a:spcBef>
                    <a:spcPct val="0"/>
                  </a:spcBef>
                  <a:spcAft>
                    <a:spcPct val="0"/>
                  </a:spcAft>
                  <a:buClrTx/>
                  <a:buSzPct val="25000"/>
                  <a:buFontTx/>
                  <a:buNone/>
                  <a:defRPr/>
                </a:pPr>
                <a:r>
                  <a:rPr kumimoji="0" lang="zh-CN" altLang="en-US" sz="1200" b="0" i="0" u="none" strike="noStrike" kern="1200" cap="none" spc="0" normalizeH="0" baseline="0" noProof="0">
                    <a:ln>
                      <a:noFill/>
                    </a:ln>
                    <a:effectLst/>
                    <a:uLnTx/>
                    <a:uFillTx/>
                  </a:rPr>
                  <a:t>科学评估是了解基因工程作物的安全性和风险的关键</a:t>
                </a:r>
              </a:p>
            </p:txBody>
          </p:sp>
        </p:grpSp>
      </p:grpSp>
      <p:sp>
        <p:nvSpPr>
          <p:cNvPr id="103" name="Title 102"/>
          <p:cNvSpPr>
            <a:spLocks noGrp="1"/>
          </p:cNvSpPr>
          <p:nvPr>
            <p:ph type="title"/>
          </p:nvPr>
        </p:nvSpPr>
        <p:spPr/>
        <p:txBody>
          <a:bodyPr wrap="square">
            <a:normAutofit/>
          </a:bodyPr>
          <a:lstStyle/>
          <a:p>
            <a:pPr lvl="0"/>
            <a:r>
              <a:t>科学评估：决策之道</a:t>
            </a:r>
          </a:p>
        </p:txBody>
      </p:sp>
    </p:spTree>
    <p:custDataLst>
      <p:tags r:id="rId3"/>
    </p:custDataLst>
    <p:extLst>
      <p:ext uri="{BB962C8B-B14F-4D97-AF65-F5344CB8AC3E}">
        <p14:creationId xmlns:p14="http://schemas.microsoft.com/office/powerpoint/2010/main" val="370386200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https://d.book118.com/785123333213011101</a:t>
            </a:r>
          </a:p>
        </p:txBody>
      </p:sp>
    </p:spTree>
  </p:cSld>
  <p:clrMapOvr>
    <a:masterClrMapping/>
  </p:clrMapOvr>
  <p:transition/>
  <p:timing/>
</p:sld>
</file>

<file path=ppt/tags/tag1.xml><?xml version="1.0" encoding="utf-8"?>
<p:tagLst xmlns:p="http://schemas.openxmlformats.org/presentationml/2006/main">
  <p:tag name="OFFICEPLUS.TAG" val="03a12446-4040-4dad-8d54-bb681f108928"/>
</p:tagLst>
</file>

<file path=ppt/tags/tag2.xml><?xml version="1.0" encoding="utf-8"?>
<p:tagLst xmlns:p="http://schemas.openxmlformats.org/presentationml/2006/main">
  <p:tag name="OFFICEPLUS.TAG" val="7bbc12ee-40ec-489f-ab8c-4fa55cf2bf59"/>
  <p:tag name="OFFICEPLUS.TEMPLATE" val="28d67dd3-61fe-4c81-b9af-e895c260dca3.pptx"/>
</p:tagLst>
</file>

<file path=ppt/tags/tag3.xml><?xml version="1.0" encoding="utf-8"?>
<p:tagLst xmlns:p="http://schemas.openxmlformats.org/presentationml/2006/main">
  <p:tag name="OFFICEPLUS.OUTLINESECTION" val="4968202"/>
  <p:tag name="OFFICEPLUS.TAG" val="43779941-ebb9-4272-ab0a-451395e9a0c0"/>
</p:tagLst>
</file>

<file path=ppt/tags/tag4.xml><?xml version="1.0" encoding="utf-8"?>
<p:tagLst xmlns:p="http://schemas.openxmlformats.org/presentationml/2006/main">
  <p:tag name="OFFICEPLUS.OUTLINECONTENT" val="16216650"/>
  <p:tag name="OFFICEPLUS.TAG" val="2beb2bf3-40ba-4876-8eff-8450af69fbd8"/>
  <p:tag name="OFFICEPLUS.TEMPLATE" val="997a5fd2-2211-4333-a328-8cfffe92fe75.pptx"/>
</p:tagLst>
</file>

<file path=ppt/tags/tag5.xml><?xml version="1.0" encoding="utf-8"?>
<p:tagLst xmlns:p="http://schemas.openxmlformats.org/presentationml/2006/main">
  <p:tag name="OFFICEPLUS.OUTLINECONTENT" val="16216652"/>
  <p:tag name="OFFICEPLUS.TAG" val="2beb2bf3-40ba-4876-8eff-8450af69fbd8"/>
  <p:tag name="OFFICEPLUS.TEMPLATE" val="c70471a2-5752-4055-9bfb-220941fcb7ff.pptx"/>
</p:tagLst>
</file>

<file path=ppt/tags/tag6.xml><?xml version="1.0" encoding="utf-8"?>
<p:tagLst xmlns:p="http://schemas.openxmlformats.org/presentationml/2006/main">
  <p:tag name="OFFICEPLUS.OUTLINESECTION" val="4968205"/>
  <p:tag name="OFFICEPLUS.TAG" val="43779941-ebb9-4272-ab0a-451395e9a0c0"/>
</p:tagLst>
</file>

<file path=ppt/tags/tag7.xml><?xml version="1.0" encoding="utf-8"?>
<p:tagLst xmlns:p="http://schemas.openxmlformats.org/presentationml/2006/main">
  <p:tag name="OFFICEPLUS.OUTLINECONTENT" val="16216655"/>
  <p:tag name="OFFICEPLUS.TAG" val="2beb2bf3-40ba-4876-8eff-8450af69fbd8"/>
  <p:tag name="OFFICEPLUS.TEMPLATE" val="72660bc8-9928-44c0-854b-916d04e394d1.pptx"/>
</p:tagLst>
</file>

<file path=ppt/tags/tag8.xml><?xml version="1.0" encoding="utf-8"?>
<p:tagLst xmlns:p="http://schemas.openxmlformats.org/presentationml/2006/main">
  <p:tag name="OFFICEPLUS.OUTLINECONTENT" val="16216658"/>
  <p:tag name="OFFICEPLUS.TAG" val="2beb2bf3-40ba-4876-8eff-8450af69fbd8"/>
  <p:tag name="OFFICEPLUS.TEMPLATE" val="df1d3558-e998-4bcf-a532-2c96cb07f4c2.pptx"/>
</p:tagLst>
</file>

<file path=ppt/tags/tag9.xml><?xml version="1.0" encoding="utf-8"?>
<p:tagLst xmlns:p="http://schemas.openxmlformats.org/presentationml/2006/main">
  <p:tag name="OFFICEPLUS.OUTLINECONTENT" val="16216661"/>
  <p:tag name="OFFICEPLUS.TAG" val="2beb2bf3-40ba-4876-8eff-8450af69fbd8"/>
  <p:tag name="OFFICEPLUS.TEMPLATE" val="4012c257-db67-4977-82a0-3287eaa62b9c.pptx"/>
</p:tagLst>
</file>

<file path=ppt/tags/tag10.xml><?xml version="1.0" encoding="utf-8"?>
<p:tagLst xmlns:p="http://schemas.openxmlformats.org/presentationml/2006/main">
  <p:tag name="OFFICEPLUS.OUTLINESECTION" val="4968208"/>
  <p:tag name="OFFICEPLUS.TAG" val="43779941-ebb9-4272-ab0a-451395e9a0c0"/>
</p:tagLst>
</file>

<file path=ppt/tags/tag11.xml><?xml version="1.0" encoding="utf-8"?>
<p:tagLst xmlns:p="http://schemas.openxmlformats.org/presentationml/2006/main">
  <p:tag name="OFFICEPLUS.OUTLINECONTENT" val="16216665"/>
  <p:tag name="OFFICEPLUS.TAG" val="2beb2bf3-40ba-4876-8eff-8450af69fbd8"/>
  <p:tag name="OFFICEPLUS.TEMPLATE" val="73fcc3dd-28b3-4a13-9ab5-e3b91439dbb0.pptx"/>
</p:tagLst>
</file>

<file path=ppt/tags/tag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Designed by OfficePLUS">
  <a:themeElements>
    <a:clrScheme name="OfficePLUS">
      <a:dk1>
        <a:srgbClr val="000000"/>
      </a:dk1>
      <a:lt1>
        <a:srgbClr val="FFFFFF"/>
      </a:lt1>
      <a:dk2>
        <a:srgbClr val="778495"/>
      </a:dk2>
      <a:lt2>
        <a:srgbClr val="F0F0F0"/>
      </a:lt2>
      <a:accent1>
        <a:srgbClr val="BFA64C"/>
      </a:accent1>
      <a:accent2>
        <a:srgbClr val="926E00"/>
      </a:accent2>
      <a:accent3>
        <a:srgbClr val="F5C446"/>
      </a:accent3>
      <a:accent4>
        <a:srgbClr val="5A4F00"/>
      </a:accent4>
      <a:accent5>
        <a:srgbClr val="FFC851"/>
      </a:accent5>
      <a:accent6>
        <a:srgbClr val="C09C00"/>
      </a:accent6>
      <a:hlink>
        <a:srgbClr val="4472C4"/>
      </a:hlink>
      <a:folHlink>
        <a:srgbClr val="BFBFBF"/>
      </a:folHlink>
    </a:clrScheme>
    <a:fontScheme name="OfficePLUS">
      <a:majorFont>
        <a:latin typeface="Arial"/>
        <a:ea typeface="微软雅黑"/>
        <a:cs typeface="Arial"/>
      </a:majorFont>
      <a:minorFont>
        <a:latin typeface="Arial"/>
        <a:ea typeface="微软雅黑"/>
        <a:cs typeface="Arial"/>
      </a:minorFont>
    </a:fontScheme>
    <a:fmtScheme name="OfficePLU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PLUS"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-apple-system</vt:lpstr>
      <vt:lpstr>Office Theme</vt:lpstr>
      <vt:lpstr>农业新纪元：基因工程</vt:lpstr>
      <vt:lpstr>PowerPoint Presentation</vt:lpstr>
      <vt:lpstr>01.引言</vt:lpstr>
      <vt:lpstr>基因工程定义</vt:lpstr>
      <vt:lpstr>传统农业的挑战与限制</vt:lpstr>
      <vt:lpstr>02.基因工程农业应用</vt:lpstr>
      <vt:lpstr>2.1 作物改良</vt:lpstr>
      <vt:lpstr>2.2 农业生产创新</vt:lpstr>
      <vt:lpstr>2.3 病虫害防治</vt:lpstr>
      <vt:lpstr>03.基因工程作物的安全性</vt:lpstr>
      <vt:lpstr>科学评估：决策之道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2024-09-10T02:14:32.008</cp:lastPrinted>
  <dcterms:created xsi:type="dcterms:W3CDTF">2024-09-09T18:14:32Z</dcterms:created>
  <dcterms:modified xsi:type="dcterms:W3CDTF">2024-09-09T18:14:34Z</dcterms:modified>
</cp:coreProperties>
</file>