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23A0F5-8190-4EE5-B5B8-6037E7A92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EDAB3-4870-4886-A652-BEDAB161C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65C2EA-E221-4FE8-92A3-007327FB4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05B3B6-FD9A-471B-96CC-8E11DE644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43F6D9-64D5-4B81-921F-BA0337F46A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D899E6-9154-47F4-A97F-5C65F52B6A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69DC75-A41D-4D76-A95F-A153DE1C3B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43DC1D-C467-47CB-B191-D7DB0E68EB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D50DB1-F0A3-4D38-A478-36AFE405F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725904-4E08-4A90-9E22-81CF29578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0C1C1-B726-4D7F-B673-88E3C3605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12401221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民法典侵权责任编解读3</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侵权责任编概述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侵权责任主体及归责原则</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侵权行为类型及构成要件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损害赔偿责任承担方式及范围</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免责事由与减轻责任情形</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侵权责任编与其他法律衔接问题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侵权责任编概述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85" b="26885"/>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0475" b="2047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完善侵权责任法律制度</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随着社会发展，原有侵权责任法律制度已不能满足现实需求，需要进一步完善。</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保护民事主体合法权益</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侵权责任编的制定旨在更好地保护自然人、法人和非法人组织的合法权益。</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促进社会和谐稳定</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通过明确侵权责任，有助于预防和减少纠纷，维护社会和谐稳定。</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立法背景与意义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7600" b="17600"/>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一般规定</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包括侵权责任的概念、构成要件、归责原则等。</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损害赔偿</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包括损害赔偿的原则、范围、计算方式等。</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责任主体的特殊规定</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针对不同类型的责任主体，如监护人、用人单位、网络服务提供者等，规定了相应的侵权责任。</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侵权责任编体系结构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机动车交通事故责任</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规定了机动车交通事故的侵权责任承担和赔偿处理。</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产品责任</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明确了产品生产者、销售者的侵权责任和赔偿义务。</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医疗损害责任</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针对医疗行为造成的损害，明确了医疗机构和医务人员的侵权责任。</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侵权责任编体系结构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417" r="1441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规定了环境污染和生态破坏行为的侵权责任和赔偿方式。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环境污染和生态破坏责任</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针对高度危险行为造成的损害，明确了相应的侵权责任和免责事由。</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高度危险责任</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规定了饲养动物造成损害的侵权责任承担方式。</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饲养动物损害责任</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明确了建筑物、构筑物等设施及其搁置物、悬挂物造成损害的侵权责任。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建筑物和物件损害责任</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侵权责任编体系结构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129" b="412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9127" b="91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979" b="1097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基本原则与制度</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过错责任原则</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以过错作为归责的基础，无过错即无责任。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无过错责任原则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在法律有特别规定的情况下，不考虑行为人有无过错，都要承担侵权责任。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公平责任原则</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根据实际情况和公平观念确定责任承担。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损害赔偿制度</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侵权责任编的核心制度，旨在使受害人得到全面、及时的救济。</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连带责任制度</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多个责任主体对同一损害后果承担共同责任，有利于保护受害人权益。</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不真正连带责任制度</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多个责任主体对同一损害后果承担不同责任，但受害人可以选择向其中一个或几个责任主体请求赔偿。</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补充责任制度</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在特定情况下，由补充责任人承担补充赔偿责任，有助于平衡各方利益。</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基本原则与制度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侵权责任主体及归责原则</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作为民事主体之一，自然人因过错侵害他人民事权益造成损害的，应当承担侵权责任。</a:t>
            </a:r>
          </a:p>
        </p:txBody>
      </p:sp>
      <p:pic>
        <p:nvPicPr>
          <p:cNvPr id="6" name="Picture 6"/>
          <p:cNvPicPr>
            <a:picLocks noChangeAspect="1"/>
          </p:cNvPicPr>
          <p:nvPr/>
        </p:nvPicPr>
        <p:blipFill>
          <a:blip r:embed="rId2"/>
          <a:srcRect l="6958" r="6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自然人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包括企业法人、事业单位法人、社会团体法人等，其作为拟制的人，需通过具体行为人来实施侵权行为，但责任由法人承担。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法人</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000" r="9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如个人独资企业、合伙企业等，虽不具有法人资格，但依法能够以自己的名义从事民事活动的组织，也能成为侵权责任主体。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非法人组织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侵权责任主体类型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844" r="22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过错责任原则</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以行为人主观上的过错为承担民事责任的基本条件的认定责任的准则。按过错责任原则，行为人仅在有过错的情况下，才承担民事责任。没有过错，就不承担民事责任。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无过错责任原则</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是指依照法律规定不以当事人的主观过错为构成侵权行为的必备要件的归责原则，即不论当事人在主观上有没有过错，都应当承担民事责任。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公平责任原则</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指损害双方的当事人对损害结果的发生都没有过错，但如果受害人的损失得不到补偿又显失公平的情况下，由人民法院根据具体情况和公平的观念，要求当事人分担损害后果。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归责原则体系介绍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在某些规定的场合，推定行为人有过错，并据此承担赔偿责任的归责原则。过错推定实际上是过错责任原则的发展，因为过错推定以确定过错为目的。在责任构成要件上，过错推定与一般的过错责任并无区别，仍是适用“谁主张谁举证”的原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过错推定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无论行为人有无过错，法律规定应当承担民事责任的，行为人应当对其行为所造成的损害承担民事责任。在适用无过错责任原则时，受害人只需证明损害事实、加害行为以及二者之间的因果关系，而无须证明加害人的主观过错。加害人也不能通过证明自己无过错而免责，除非存在法定的免责事由。</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无过错责任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过错推定与无过错责任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侵权行为类型及构成要件</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包括侵害生命权、健康权、名誉权、隐私权等，表现为殴打、辱骂、诽谤、非法拘禁等。</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侵害人身权行为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083" r="11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侵害财产权行为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9083" b="9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侵害知识产权行为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包括盗窃、抢劫、故意毁坏财物等，导致权利人财产损失或丧失。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如侵犯专利权、商标权、著作权等，表现为仿冒、盗版、抄袭等。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一般侵权行为类型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8" r="14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两个或两个以上的行为人共同实施侵权行为，造成他人损害，应当承担连带责任。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共同侵权行为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数人分别实施侵权行为造成同一损害，每个人的侵权行为都足以造成全部损害的，行为人承担连带责任。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无意思联络的数人侵权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宾馆、商场、银行、车站、娱乐场所等公共场所的管理人或者群众性活动的组织者，未尽到安全保障义务，造成他人损害的，应当承担侵权责任。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安全保障义务人责任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特殊侵权行为类型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https://d.book118.com/785124012211011112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2024-09-19T00:12:19.581</cp:lastPrinted>
  <dcterms:created xsi:type="dcterms:W3CDTF">2024-09-18T16:12:19Z</dcterms:created>
  <dcterms:modified xsi:type="dcterms:W3CDTF">2024-09-18T16:12:21Z</dcterms:modified>
</cp:coreProperties>
</file>