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CD5A12-F84A-4529-BBD0-DF75EADFA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A28E7-4B94-4B90-B79E-CD0ABD45A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4121E5-D508-452B-B4A3-2363CBD37E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0D2EAE-CBD0-41AA-82AA-FD9338ECED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72D7EE-4CEB-4664-BC28-08F80B625A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EAE324-D7BB-4A1C-9ADD-DC255B44BB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8DB826-4874-41CE-9DF3-A2BB2BF7EA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85C317-62D9-4D32-8244-D721C3B1CD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961CED-DE54-445C-8644-2A526B7342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EBEC83-D5D3-43EF-BFE7-98DF43951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CD0B43-97BD-4E33-80E4-78091D1D6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1240303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受话器主要技术数及测量方法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受话器概述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主要技术参数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测量方法与技术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影响因素及优化措施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实验验证与数据分析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受话器概述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受话器定义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受话器，又称听筒、耳机或扬声器，是一种将电信号转换为声音信号的换能器。它是通信设备中的重要组成部分，用于接收并播放语音或音频信号。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受话器的主要功能是将来自通信设备的电信号转换为声音波，以供用户听取。在电话、手机、耳机、扬声器等设备中，受话器都扮演着“声音输出”的角色。</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4528" r="3452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自19世纪末电话的发明以来，受话器技术不断发展。从最初的碳粒式受话器到现代的电动式、压电式、电磁式等多种类型，受话器的性能和品质得到了极大的提升。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现状概述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目前，受话器技术已经非常成熟，各种类型和规格的受话器应有尽有。随着智能手机、无线耳机等设备的普及，小型化、轻量化、高保真成为受话器的发展趋势。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随着通信技术的不断进步和人们对音质要求的提高，市场对高品质、高性能受话器的需求不断增加。同时，可穿戴设备、智能家居等新兴市场的崛起也为受话器带来了新的发展机遇。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受话器广泛应用于电话、手机、耳机、扬声器、助听器等领域。此外，在虚拟现实、增强现实、智能家居等新兴领域中，受话器也扮演着重要的角色。</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应用领域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主要技术参数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073" r="340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52" r="303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受话器灵敏度是指其输出声压级与输入电信号之间的关系，通常表示为在一定频率和输入电压下的声压级大小。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一般采用标准信号源提供一定频率和幅度的正弦波信号输入到受话器，测量其输出的声压级，并与标准值进行比较。</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测量方法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灵敏度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277" r="10277"/>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受话器的频率响应是指其在不同频率下输出声压级与输入电信号之间的关系，反映了受话器对不同频率声音的还原能力。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使用扫频信号源提供一定幅度范围内连续变化的正弦波信号输入到受话器，测量其输出的声压级随频率变化的情况，并绘制频率响应曲线。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频率响应</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测量方法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失真度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受话器的失真度是指其输出声音信号与输入电信号之间的差异程度，反映了受话器对声音信号的还原准确性。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测量方法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通过给受话器输入标准测试信号，如正弦波、方波等，同时测量其输出声音信号的波形，计算失真度指标，如总谐波失真（THD）等。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受话器的阻抗是指其输入端的电阻抗大小，功率处理能力则是指受话器在特定条件下所能承受的最大输入功率。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阻抗可以通过测量受话器输入端的电压和电流来计算得到；功率处理能力则需要通过给受话器输入不同功率等级的信号，观察其输出声压级和失真度的变化来确定。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测量方法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阻抗与功率处理能力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测量方法与技术</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频响曲线测量</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通过测量受话器在不同频率下的声压级，绘制频响曲线，评估其频率响应特性。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失真度测量</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测量受话器在不同输入信号下的失真程度，评估其线性度和动态范围。</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灵敏度测量</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测量受话器在特定条件下的声压级和输入电信号之间的关系，评估其灵敏度。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电声测量法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音质评价</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通过人对声音的主观感受，评估受话器的音质，如清晰度、自然度、平衡感等。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易用性评价</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评估受话器的操作便捷性、界面友好程度等。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舒适度评价</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评估佩戴受话器时的舒适度，如耳塞的贴合度、透气性、重量等。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主观评价法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测量受话器输出信号与背景噪声之间的比值，评估其抗干扰能力。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信噪比测量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375" r="21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总谐波失真测量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阻抗测量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2708" r="22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测量受话器输出信号中谐波分量的总和与基波分量的比值，评估其失真程度。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测量受话器的阻抗大小，了解其电气特性。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客观评价法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有限元分析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利用有限元方法对受话器的结构进行建模和分析，预测其频响特性和失真度等。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声学仿真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通过声学仿真软件模拟声音在受话器内部的传播过程，优化其声学设计。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系统仿真</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将受话器与电路、信号源等组合成系统进行仿真，评估整体性能。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仿真模拟法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https://d.book118.com/785124030341011104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2024-09-14T22:53:11.463</cp:lastPrinted>
  <dcterms:created xsi:type="dcterms:W3CDTF">2024-09-14T14:53:11Z</dcterms:created>
  <dcterms:modified xsi:type="dcterms:W3CDTF">2024-09-14T14:53:13Z</dcterms:modified>
</cp:coreProperties>
</file>