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ED292-F328-4F10-A5E4-2144D6431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F958F-BB02-445B-B80C-D5ADE6678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6F6B8E-151C-4AFF-99C6-876DE060B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1B2190-8CB7-4766-97E2-10E813F801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1B8F40-CB95-4C8E-8487-016A2411D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255832-B861-42C8-BE92-844B2F8A13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0B451B-5434-46F3-BB36-BE6D8AA543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2FA2C-11A3-4969-BE3F-2E255DBAC2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C376F-6D3A-4D4B-81EE-CC493BD2CE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7DF5E-8220-494F-9514-558F9D79E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55E657-BF75-4796-99A3-AC325A143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1330113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护理部季度护理工作汇报</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chemeClr val="accent3">
                  <a:lumMod val="7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上季度护理工作总结</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本季度护理工作计划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护理工作中存在的问题与改进措施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护理部资源需求与配置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9482" r="1948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总结护理部在过去的季度中完成的主要工作。</a:t>
            </a:r>
          </a:p>
        </p:txBody>
      </p:sp>
      <p:pic>
        <p:nvPicPr>
          <p:cNvPr id="5" name="Picture 5"/>
          <p:cNvPicPr>
            <a:picLocks noChangeAspect="1"/>
          </p:cNvPicPr>
          <p:nvPr/>
        </p:nvPicPr>
        <p:blipFill>
          <a:blip r:embed="rId4"/>
          <a:srcRect l="21875" r="218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分析存在的问题和挑战，并提出改进措施。</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分享护理部的经验和教训，促进护理工作的持续改进。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当前医疗市场竞争激烈，对护理服务的需求日益增长。</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护理部在提高护理质量、保障患者安全方面承担着重要责任。</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随着医疗技术的不断进步，护理部需要不断更新知识和技能，以适应新的挑战和机遇。</a:t>
            </a:r>
          </a:p>
        </p:txBody>
      </p:sp>
      <p:pic>
        <p:nvPicPr>
          <p:cNvPr id="5" name="Picture 5"/>
          <p:cNvPicPr>
            <a:picLocks noChangeAspect="1"/>
          </p:cNvPicPr>
          <p:nvPr/>
        </p:nvPicPr>
        <p:blipFill>
          <a:blip r:embed="rId2"/>
          <a:srcRect t="643" b="64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482" b="2548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上季度护理工作总结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完成情况良好</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在完成的护理任务中，未出现严重护理差错和事故，患者反馈良好，护理效果显著。</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上季度护理部共完成日常护理任务XX项，包括基础护理、病情观察、康复指导等，任务完成率达到XX%。</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团队协作默契</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任务质量高</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护理部成员之间协作默契，沟通顺畅，有效提高了工作效率和任务完成质量。</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护理任务完成情况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总结词：满意度高</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详细描述：上季度对患者进行了护理服务满意度调查，结果显示患者对护理服务整体满意度为XX%，较上一季度有所提升。</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总结词：服务细节受好评</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详细描述：调查结果显示，患者对护理人员在细节方面的关注与服务态度给予了高度评价，如护士的礼貌、耐心解答等。</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总结词：仍有提升空间</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详细描述：调查结果也反映出部分患者对护理服务在及时性和专业性方面提出了改进意见，需要进一步加强和改进。</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患者满意度调查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培训计划执行有力</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上季度按照年度培训计划，组织开展了XX场次培训，涵盖了护理技能、理论知识、沟通技巧等方面，参与率达到XX%。</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培训效果显著</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经过培训，护理人员的专业技能和理论知识得到了有效提升，在实际工作中得到了明显体现。</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培训形式多样</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本季度培训形式包括线上课程、线下实践、案例分析等，多样化的培训形式提高了培训效果和参与度。</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护理人员培训情况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本季度护理工作计划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制定并实施针对不同病种患者的护理方案，以提高护理效果和患者满意度。</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推进护理信息化工作，完善电子病历系统，提高工作效率和数据准确性。</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开展护理科研项目，探索新的护理技术和方法，提升护理学科水平。</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加强与其他医疗部门的协作，共同为患者提供全面、高效的医疗服务。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护理重点工作安排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633220"/>
            <a:ext cx="2282825" cy="11988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633220"/>
            <a:ext cx="2282825" cy="11988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633220"/>
            <a:ext cx="2282825" cy="11988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633220"/>
            <a:ext cx="2282825" cy="11988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1904365"/>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1904365"/>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1904365"/>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10302"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定期组织患者满意度调查，了解患者需求和意见，持续改进护理服务质量。</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患者关怀计划</a:t>
              </a:r>
            </a:p>
          </p:txBody>
        </p:sp>
      </p:grpSp>
      <p:sp>
        <p:nvSpPr>
          <p:cNvPr id="32" name="TextBox 32"/>
          <p:cNvSpPr txBox="1"/>
          <p:nvPr/>
        </p:nvSpPr>
        <p:spPr>
          <a:xfrm>
            <a:off x="3426899"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为患者提供健康教育和心理支持，帮助其更好地了解病情、配合治疗和康复。</a:t>
            </a:r>
          </a:p>
        </p:txBody>
      </p:sp>
      <p:sp>
        <p:nvSpPr>
          <p:cNvPr id="33" name="TextBox 33"/>
          <p:cNvSpPr txBox="1"/>
          <p:nvPr/>
        </p:nvSpPr>
        <p:spPr>
          <a:xfrm>
            <a:off x="6320593"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优化患者就诊流程，减少等待时间和繁琐的手续，提高患者就医体验。</a:t>
            </a:r>
          </a:p>
        </p:txBody>
      </p:sp>
      <p:sp>
        <p:nvSpPr>
          <p:cNvPr id="34" name="TextBox 34"/>
          <p:cNvSpPr txBox="1"/>
          <p:nvPr/>
        </p:nvSpPr>
        <p:spPr>
          <a:xfrm>
            <a:off x="9223621"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关注患者的个性化需求，提供定制化的护理服务和关怀措施。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725218" y="1220712"/>
            <a:ext cx="2628900" cy="6204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96318" y="1841197"/>
            <a:ext cx="2628900" cy="620485"/>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467418" y="2461682"/>
            <a:ext cx="2628900" cy="6204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38518" y="3082167"/>
            <a:ext cx="2628900" cy="620485"/>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6" name="TextBox 6"/>
          <p:cNvSpPr txBox="1"/>
          <p:nvPr/>
        </p:nvSpPr>
        <p:spPr>
          <a:xfrm>
            <a:off x="931984" y="3702652"/>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定期开展护理技能培训和考核，提高护理人员的专业水平和操作能力。</a:t>
            </a:r>
          </a:p>
        </p:txBody>
      </p:sp>
      <p:sp>
        <p:nvSpPr>
          <p:cNvPr id="7" name="TextBox 7"/>
          <p:cNvSpPr txBox="1"/>
          <p:nvPr/>
        </p:nvSpPr>
        <p:spPr>
          <a:xfrm>
            <a:off x="3560884" y="3082167"/>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加强护理人员的法律法规和职业道德教育，确保其行为符合规范和伦理要求。</a:t>
            </a:r>
          </a:p>
        </p:txBody>
      </p:sp>
      <p:sp>
        <p:nvSpPr>
          <p:cNvPr id="8" name="TextBox 8"/>
          <p:cNvSpPr txBox="1"/>
          <p:nvPr/>
        </p:nvSpPr>
        <p:spPr>
          <a:xfrm>
            <a:off x="6189784" y="2461682"/>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鼓励护理人员参加学术交流和进修培训，提升个人专业素养和竞争力。</a:t>
            </a:r>
          </a:p>
        </p:txBody>
      </p:sp>
      <p:sp>
        <p:nvSpPr>
          <p:cNvPr id="9" name="TextBox 9"/>
          <p:cNvSpPr txBox="1"/>
          <p:nvPr/>
        </p:nvSpPr>
        <p:spPr>
          <a:xfrm>
            <a:off x="8818684" y="1841197"/>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建立护理人员绩效考核和激励机制，激发其工作积极性和创新精神。</a:t>
            </a:r>
          </a:p>
        </p:txBody>
      </p:sp>
      <p:sp>
        <p:nvSpPr>
          <p:cNvPr id="10" name="TextBox 10"/>
          <p:cNvSpPr txBox="1"/>
          <p:nvPr/>
        </p:nvSpPr>
        <p:spPr>
          <a:xfrm>
            <a:off x="1668049" y="3082167"/>
            <a:ext cx="969837" cy="71988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1" name="TextBox 11"/>
          <p:cNvSpPr txBox="1"/>
          <p:nvPr/>
        </p:nvSpPr>
        <p:spPr>
          <a:xfrm>
            <a:off x="4296950" y="2461682"/>
            <a:ext cx="969837" cy="71988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12" name="TextBox 12"/>
          <p:cNvSpPr txBox="1"/>
          <p:nvPr/>
        </p:nvSpPr>
        <p:spPr>
          <a:xfrm>
            <a:off x="6925849" y="1841197"/>
            <a:ext cx="969837" cy="71988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13" name="TextBox 13"/>
          <p:cNvSpPr txBox="1"/>
          <p:nvPr/>
        </p:nvSpPr>
        <p:spPr>
          <a:xfrm>
            <a:off x="9554749" y="1220712"/>
            <a:ext cx="969837" cy="71988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护理人员培训计划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https://d.book118.com/785133011322011100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2024-09-08T22:01:37.336</cp:lastPrinted>
  <dcterms:created xsi:type="dcterms:W3CDTF">2024-09-08T14:01:37Z</dcterms:created>
  <dcterms:modified xsi:type="dcterms:W3CDTF">2024-09-08T14:01:39Z</dcterms:modified>
</cp:coreProperties>
</file>