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FE59-3352-4EAF-98AA-7494BDF1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1EE33-E155-42C6-98D5-6F04EF6A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4463F-67DE-485D-82FA-65A16058B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79E26-7FC8-4397-B706-D751000E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B14F0-C8E1-4099-9B34-64995D85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115D8-E768-445C-B4EA-C7F00325C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09A9A-8F78-4FEE-9E2F-4D3188DB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D83E7-D45D-414D-B152-84FCC2A3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DB700-6A22-42E4-A9C0-15ADF696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3EF0D-3904-4F78-A074-B0A67940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682F4-F4E9-4589-819D-5989FEDDA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331343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勤工助学部下学期工作总结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招聘与培训工作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岗位管理与服务工作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经费使用与管理工作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本学期工作总结旨在回顾过去一学期的工作成果，总结经验教训，为下学期的工作提供参考和改进方向。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勤工助学部作为学校重要的学生组织之一，致力于为学生提供实践机会和职业发展指导。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本次总结将涵盖勤工助学部在本学期的各项活动、工作成果、经验教训以及下学期的工作计划。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重点关注勤工助学岗位的设置、招聘、培训、管理以及学生实践成果的展示和推广等方面。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下学期工作总体情况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工作目标和计划完成情况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目标和计划设定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在学期初，我们制定了详细的工作计划和目标，包括岗位招聘、培训、管理等方面的具体内容和时间安排。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培训工作的实施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针对不同岗位的特点和要求，我们组织了多次培训活动，包括岗前培训、技能培训等，提高了学生的工作能力和素质。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招聘工作的完成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通过线上线下的宣传和推广，吸引了众多学生报名参加勤工助学岗位，经过面试和选拔，成功招聘了一批优秀的学生加入我们的团队。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管理工作的推进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我们建立了完善的管理制度，加强了对学生的日常管理和考核，确保了勤工助学工作的顺利进行。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通过勤工助学岗位的锻炼，学生们不仅获得了实践经验和工作技能，还提高了自身的沟通能力、团队协作能力和解决问题的能力。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提高了学生的综合素质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勤工助学部作为学校与学生之间的桥梁和纽带，通过组织各种文化活动和公益活动，丰富了校园文化生活，增强了学生的归属感和责任感。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促进了校园文化建设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我们积极引导学生参与社会实践活动，帮助他们了解社会、增长见识、培养社会责任感，为学生的成长成才打下了坚实的基础。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推动了社会实践的发展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部分学生工作态度不够认真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在工作中，我们发现部分学生存在工作态度不够认真、缺乏责任心的问题，这在一定程度上影响了工作效率和质量。针对这一问题，我们需要加强对学生的引导和教育，提高他们的职业素养和责任意识。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培训内容和方式需要改进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在培训过程中，我们发现部分培训内容和方式与学生的实际需求存在一定的差距，导致培训效果不佳。因此，我们需要进一步改进培训内容和方式，提高培训的针对性和实效性。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管理工作需要进一步加强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在日常管理工作中，我们存在一些疏忽和不足，如对学生考勤、工作表现等方面的监督不够严格。为了改进这一状况，我们需要进一步完善管理制度，加强对学生的管理和考核，确保勤工助学工作的顺利进行。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招聘与培训工作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招聘情况统计与分析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招聘计划完成情况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本学期共计划招聘50名勤工助学岗位，实际完成招聘48名，完成率为96%。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通过校园招聘、线上招聘和内部推荐等多种渠道进行招聘，其中校园招聘效果最好，占比达到60%。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招聘成本分析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本学期招聘成本主要包括宣传费用、面试费用和录用费用等，总成本控制在预算范围内。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根据岗位需求和人员素质，制定了详细的培训计划，包括培训课程、讲师和时间安排等。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本学期共开展了10场培训，参与人数达到200人次，培训内容包括职业素养、工作技能和团队协作等。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充分利用校内外资源，邀请专业讲师和企业高管进行授课，同时建立了培训资料库，方便学员随时学习。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针对评估结果中学员反映的问题，我们将进一步完善培训计划和课程内容，加强实践环节和案例分析，提高培训的针对性和实效性。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通过问卷调查和面谈等方式对培训效果进行评估，结果显示大部分学员对培训内容和讲师表示满意，同时也提出了一些改进意见。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未来培训计划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下学期我们将继续开展系列培训活动，包括职业素养提升、领导力培养和行业前沿动态等课程，帮助学员更好地适应岗位需求和职业发展。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42" r="14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岗位管理与服务工作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根据学校需求和部门实际情况，本学期共设置了20个勤工助学岗位，涵盖了图书馆、实验室、行政办公室等多个领域。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针对部分岗位工作量大、工作内容单一等问题，进行了岗位调整，如增加图书馆管理员岗位、减少部分实验室助理岗位等，使岗位设置更加合理。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为提高勤工助学学生的工作能力和素质，本学期组织了多次岗位培训，包括图书馆管理系统操作、实验室安全知识等，确保学生能够胜任所在岗位的工作。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岗位设置和调整情况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https://d.book118.com/785133134332011111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2024-09-17T23:35:41.096</cp:lastPrinted>
  <dcterms:created xsi:type="dcterms:W3CDTF">2024-09-17T15:35:41Z</dcterms:created>
  <dcterms:modified xsi:type="dcterms:W3CDTF">2024-09-17T15:35:43Z</dcterms:modified>
</cp:coreProperties>
</file>