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C4310-06F6-46E4-AB68-0F02B81DA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111A4-7EAC-4FB8-9348-52D24BEF2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71B7F-3BFA-4B08-8321-C6C1E65CB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31D283-7FB7-40BF-8B14-E1E8ACB86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72FC90-9E2C-45E8-9D66-AE5085D75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7CC2D9-FEFC-40E6-A03D-FCC36CE86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07A1C6-CBC3-4BF2-A2E4-D66321A96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2F26A4-80D8-43AE-B5F0-C8AE74559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FE6652-BE4C-42A7-8A5B-9307A9530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AA401-97FF-49EA-A9F9-5749B7507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90BA0-E0B6-442A-BADD-DE27A9CB9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1332332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历史与分析学情分析报告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历史背景分析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当前学情分析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对策与建议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通过分析学生的学习数据，了解学生的学习状况，找出学生的学习难点和弱点，为后续的教学提供参考。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评估学生的学习情况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通过对学生的学习数据进行分析，教师可以发现教学中存在的问题，从而改进教学方法和策略，提高教学质量。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通过对学生的学习数据进行分析，教师可以针对不同学生的特点和需求，制定个性化的教学方案，更好地满足学生的学习需求。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促进个性化教学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167" b="271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33" b="29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随着教育信息化的发展，学生的学习数据越来越多，通过对这些数据的分析，可以更好地了解学生的学习状况和需求。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当前教育环境下，个性化教学和差异化教学越来越受到重视，学情分析可以为这种教学方式的实施提供数据支持。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随着教育改革的深入推进，教学质量和学生学习效果成为了教育部门和社会关注的重点，学情分析可以为提高教学质量提供有力支持。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历史背景分析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历史事件回顾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历史事件1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历史事件2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历史事件3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详细描述事件2的具体经过和影响。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详细描述事件3的具体经过和影响。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详细描述事件1的具体经过和影响。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简要介绍人物1，然后给出对其的评价和分析。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历史人物1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简要介绍人物2，然后给出对其的评价和分析。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历史人物2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简要介绍人物3，然后给出对其的评价和分析。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历史人物3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历史人物评价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描述阶段1的特点和主要事件。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历史阶段1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描述阶段2的特点和主要事件。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历史阶段2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描述阶段3的特点和主要事件。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历史阶段3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历史发展脉络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当前学情分析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学习态度与兴趣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大部分学生对历史学科持积极态度，对历史事件和人物有浓厚兴趣。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基础知识掌握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大部分学生能够掌握基本的历史事实和概念，但在时间线和事件关联方面存在一定问题。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多数学生采用死记硬背的方法，缺乏对历史事件的深入理解和分析。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部分学生采用归纳和演绎的方法，能够从宏观角度把握历史发展脉络。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学习策略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学习方法与策略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大部分学生在历史考试中得分中等，优秀和不及格的学生比例均不高。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大部分学生能够按时完成作业，但作业质量参差不齐。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学习效果评估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作业完成情况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测试成绩分析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https://d.book118.com/785133233202011104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2024-09-14T07:01:49.643</cp:lastPrinted>
  <dcterms:created xsi:type="dcterms:W3CDTF">2024-09-13T23:01:49Z</dcterms:created>
  <dcterms:modified xsi:type="dcterms:W3CDTF">2024-09-13T23:01:51Z</dcterms:modified>
</cp:coreProperties>
</file>