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63429-0ACC-4ABD-ACD8-9BA24EA1C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5AE84-6574-47BA-979C-C9CC2C33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B7633-BDD9-42B3-9A02-6C3F6A38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F243F-67EB-4BD4-808D-35D236B5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3102C-A461-47B9-8C12-36323BCE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C01A8-FFEC-485A-8279-EB9F0C1B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19FA9-AB70-4078-8396-EF84AA86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763A0-8D38-4D25-B951-0FC33B88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0AD49-E13F-4CEE-8C18-53C19F17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BA5D1-FF0D-4799-8B01-39A700620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B4C4C-2740-441C-8096-70385C46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3331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心理健康教育历史沿革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心理健康教育起源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心理健康教育发展历程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心理健康教育现状与趋势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心理健康教育实践与案例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心理健康教育成果与影响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古代文明中的心理健康教育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在古希腊、古罗马、古埃及等文明中，人们通过哲学、宗教和道德教育等方式传递心理健康的理念和实践。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古代心理健康教育的特点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以宗教、道德为核心，强调内心平静、自我控制和道德修养，缺乏科学依据和实践经验。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古代心理健康教育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近代心理健康教育的兴起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随着心理学和医学的发展，人们开始关注心理健康问题，心理健康教育逐渐成为教育领域的重要内容。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近代心理健康教育的发展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在欧美等国家，心理健康教育逐渐普及，学校开始设置心理健康教育课程，并提供心理咨询和心理治疗等服务。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近代心理健康教育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现代心理健康教育的特点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以科学、实用为核心，强调心理健康教育的普及性和实用性，注重预防和干预心理健康问题的有效方法。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现代心理健康教育的应用领域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不仅应用于学校教育，还拓展到家庭、社区、企业和政府部门等领域，为不同年龄段和人群提供心理健康服务。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现代心理健康教育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初步发展阶段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心理健康教育开始受到关注，主要集中在个体心理问题的解决上。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心理健康教育的理论体系开始形成，强调个体心理的平衡与和谐。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初步发展阶段的特点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注重个体心理问题的解决，强调心理平衡与和谐，但缺乏系统性和科学性。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心理健康教育在理论和实践方面都得到了快速发展。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20世纪末至21世纪初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注重心理健康教育的普及和科学性，强调预防和早期干预，但存在一定的功利性和片面性。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快速发展阶段的特点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心理健康教育已经进入成熟发展阶段，更加注重全面性和系统性。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注重心理健康教育的全面性和系统性，强调整体性和综合性，注重个体与社会的协调发展。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成熟发展阶段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成熟发展阶段的特点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https://d.book118.com/785133310002011121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2024-09-23T18:06:09.587</cp:lastPrinted>
  <dcterms:created xsi:type="dcterms:W3CDTF">2024-09-23T10:06:09Z</dcterms:created>
  <dcterms:modified xsi:type="dcterms:W3CDTF">2024-09-23T10:06:11Z</dcterms:modified>
</cp:coreProperties>
</file>