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22FD5-7646-4BFF-9FF4-6BA00697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F0B7C-DD15-45F8-BEE5-37EA1881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BC285-8656-40B8-BDD5-235CCEA9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EC2B2-594F-49D5-8FA1-EE571F24D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8C6E5-5396-4DBC-871B-7804D5B50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73CF1-81CA-46D4-976F-5216ED38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3114A-5EE2-4407-A3EA-18388CFF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E892B-1089-4F65-800C-E98867AE7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49A5D-E89F-455F-B90F-74C033A1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0CA6E-9A51-4B52-B980-70645925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3F2FF-5358-45CB-AD23-2C85EBF9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085" r:id="rId2"/>
    <p:sldLayoutId id="2147496086" r:id="rId3"/>
    <p:sldLayoutId id="2147496087" r:id="rId4"/>
    <p:sldLayoutId id="2147496088" r:id="rId5"/>
    <p:sldLayoutId id="2147496089" r:id="rId6"/>
    <p:sldLayoutId id="2147496090" r:id="rId7"/>
    <p:sldLayoutId id="2147496091" r:id="rId8"/>
    <p:sldLayoutId id="2147496092" r:id="rId9"/>
    <p:sldLayoutId id="2147496093" r:id="rId10"/>
    <p:sldLayoutId id="21474960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341132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通过体育教育培养学生的实用能力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体育教育中的实用能力培养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体育教育中实用能力培养的方法和策略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体育教育中实用能力培养的实践与案例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体育教育中实用能力培养的未来展望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体育教育的重要性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体育教育在教育体系中的地位</a:t>
            </a:r>
            <a:endParaRPr lang="zh-CN" altLang="en-US"/>
          </a:p>
        </p:txBody>
      </p:sp>
      <p:sp>
        <p:nvSpPr>
          <p:cNvPr id="10488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4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体育教育是教育体系的重要组成部分，旨在培养学生的身心健康和实用能力。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体育教育能够提高学生的身体素质和运动技能，增强学生的自信心和团队协作能力。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体育教育能够培养学生的意志品质和毅力，帮助学生树立正确的人生观和价值观。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体育教育能够促进学生的全面发展，提高学生的综合素质和社会适应能力。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体育教育对学生全面发展的影响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增强身体素质：体育教育能够提高学生的体能和运动能力，增强身体素质。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培养团队协作能力：体育教育中的集体项目需要学生相互配合、协作，培养学生的团队协作能力。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培养自信心和竞争意识：体育比赛中的胜利和成就能够提高学生的自信心和竞争意识，有助于学生在未来的工作和生活中更好地应对挑战。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培养意志品质：体育教育中的训练和比赛需要学生克服困难、坚持不懈，有助于培养学生的意志品质和毅力。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体育教育对实用能力培养的贡献</a:t>
            </a:r>
            <a:endParaRPr lang="zh-CN" altLang="en-US"/>
          </a:p>
        </p:txBody>
      </p:sp>
      <p:sp>
        <p:nvSpPr>
          <p:cNvPr id="104896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领导能力：在体育比赛中，需要有学生担任队长或领袖角色，带领团队取得胜利，从而培养领导能力。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团队合作能力：体育教育中的集体项目，如足球、篮球等，需要学生相互配合、协作，从而培养团队合作能力。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沟通能力：在体育活动中，学生需要与队友、教练进行沟通，表达自己的想法和意见，从而提高沟通能力。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解决问题能力：体育比赛中遇到的问题需要学生快速思考、灵活应对，从而培养解决问题能力。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体育教育中的实用能力培养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团队协作能力的培养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体育活动中的团队合作：如篮球、足球等团队运动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团队协作能力的评价：通过比赛成绩、团队表现等进行评价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团队协作能力的培养方法：如分组练习、团队比赛等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团队协作的重要性：提高团队凝聚力，增强集体荣誉感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沟通能力的培养</a:t>
            </a:r>
            <a:endParaRPr lang="zh-CN" altLang="en-US"/>
          </a:p>
        </p:txBody>
      </p:sp>
      <p:sp>
        <p:nvSpPr>
          <p:cNvPr id="1049134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体育活动中的沟通：学生之间的交流与合作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0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团队协作：培养学生的团队精神和协作能力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6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领导力培养：让学生在体育活动中担任领导角色，提高领导能力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2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解决问题：通过体育活动，培养学生的问题解决能力和应变能力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领导能力的培养</a:t>
            </a:r>
            <a:endParaRPr lang="zh-CN" altLang="en-US"/>
          </a:p>
        </p:txBody>
      </p:sp>
      <p:sp>
        <p:nvSpPr>
          <p:cNvPr id="1049192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实际效果：提高学生的组织协调能力、决策制定能力、沟通合作能力等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培养方法：设置领导岗位、组织团队活动、进行领导力培训等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领导能力的表现：组织协调、决策制定、沟通合作等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4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体育活动中的领导角色：队长、教练等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解决问题能力的培养</a:t>
            </a:r>
            <a:endParaRPr lang="zh-CN" altLang="en-US"/>
          </a:p>
        </p:txBody>
      </p:sp>
      <p:sp>
        <p:nvSpPr>
          <p:cNvPr id="1049254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体育教育中解决问题的重要性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2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4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0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解决问题能力的培养方法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4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0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体育教育中解决问题的实际案例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2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4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0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解决问题能力的培养效果评估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2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体育教育中实用能力培养的方法和策略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https://d.book118.com/785134113242011100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Montserrat ExtraBold</vt:lpstr>
      <vt:lpstr>Office Theme</vt:lpstr>
      <vt:lpstr>通过体育教育培养学生的实用能力</vt:lpstr>
      <vt:lpstr>目录</vt:lpstr>
      <vt:lpstr>体育教育的重要性</vt:lpstr>
      <vt:lpstr>体育教育在教育体系中的地位</vt:lpstr>
      <vt:lpstr>体育教育对学生全面发展的影响</vt:lpstr>
      <vt:lpstr>体育教育对实用能力培养的贡献</vt:lpstr>
      <vt:lpstr>体育教育中的实用能力培养</vt:lpstr>
      <vt:lpstr>团队协作能力的培养</vt:lpstr>
      <vt:lpstr>沟通能力的培养</vt:lpstr>
      <vt:lpstr>领导能力的培养</vt:lpstr>
      <vt:lpstr>解决问题能力的培养</vt:lpstr>
      <vt:lpstr>体育教育中实用能力培养的方法和策略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2024-09-08T16:49:48.373</cp:lastPrinted>
  <dcterms:created xsi:type="dcterms:W3CDTF">2024-09-08T08:49:48Z</dcterms:created>
  <dcterms:modified xsi:type="dcterms:W3CDTF">2024-09-08T08:49:50Z</dcterms:modified>
</cp:coreProperties>
</file>