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90097-D65C-490F-9F23-C48A49C92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DF0AD-2C82-4360-923C-D1E4CE97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B6F35-8A6C-4AB1-AA0C-698BAFEB5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B042D-0E5D-4C85-A2EA-AFA547D1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6BAE0-55DD-4DE0-9B1D-8F776F81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98D2A-98B2-41F7-AFFE-13280113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16F52-C15B-43CF-8EFF-3BB81424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3C09B-8598-41F2-A9B2-7351E5E8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6825D-0F02-4F2A-AE78-B23898E77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F229C-D68F-4B2C-9E36-4CE41B78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E5D34-41D7-48E9-885E-95BC5F46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12" r:id="rId2"/>
    <p:sldLayoutId id="2147486913" r:id="rId3"/>
    <p:sldLayoutId id="2147486914" r:id="rId4"/>
    <p:sldLayoutId id="2147486915" r:id="rId5"/>
    <p:sldLayoutId id="2147486916" r:id="rId6"/>
    <p:sldLayoutId id="2147486917" r:id="rId7"/>
    <p:sldLayoutId id="2147486918" r:id="rId8"/>
    <p:sldLayoutId id="2147486919" r:id="rId9"/>
    <p:sldLayoutId id="2147486920" r:id="rId10"/>
    <p:sldLayoutId id="21474869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4230204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有效管理岗前培训的评估与反馈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岗前培训评估的重要性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岗前培训评估的方法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岗前培训评估的内容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岗前培训反馈的收集与处理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岗前培训评估与反馈的实践应用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岗前培训评估的重要性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评估对培训效果的影响</a:t>
            </a:r>
            <a:endParaRPr lang="zh-CN" altLang="en-US"/>
          </a:p>
        </p:txBody>
      </p:sp>
      <p:sp>
        <p:nvSpPr>
          <p:cNvPr id="10489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评估能够客观地评价培训效果，为后续工作提供参考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评估能够及时发现问题，改进培训内容和方法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评估能够促进员工参与培训的积极性和主动性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评估能够为企业的决策提供科学依据，提高整体培训水平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反馈对改进培训的意义</a:t>
            </a:r>
            <a:endParaRPr lang="zh-CN" altLang="en-US"/>
          </a:p>
        </p:txBody>
      </p:sp>
      <p:sp>
        <p:nvSpPr>
          <p:cNvPr id="10489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及时了解员工培训需求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发现培训过程中的问题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针对性地改进培训计划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提高员工满意度和培训效果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评估与反馈在管理中的应用</a:t>
            </a:r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评估与反馈有助于提高员工素质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评估与反馈有助于改进培训计划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评估与反馈有助于提升管理效率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评估与反馈有助于增强员工归属感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岗前培训评估的方法</a:t>
            </a:r>
            <a:endParaRPr lang="zh-CN" altLang="en-US"/>
          </a:p>
        </p:txBody>
      </p:sp>
      <p:sp>
        <p:nvSpPr>
          <p:cNvPr id="104907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问卷调查法</a:t>
            </a:r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定义：通过设计问卷，向受训员工或相关人员收集关于岗前培训效果的信息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优点：易于操作、节省时间和成本，能够收集到较为全面的数据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缺点：可能存在主观偏见或误解，数据分析需要专业人员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应用场景：适用于对大量员工进行岗前培训效果评估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面试法</a:t>
            </a:r>
            <a:endParaRPr lang="zh-CN" altLang="en-US"/>
          </a:p>
        </p:txBody>
      </p:sp>
      <p:sp>
        <p:nvSpPr>
          <p:cNvPr id="10491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定义：通过面试了解受训者的知识水平、技能熟练程度、工作态度等方面的情况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实施方式：采用一对一或多对一的面试形式，由专业面试官进行提问和评估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优点：能够直接了解受训者的能力和素质，针对性强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缺点：主观性强，容易受到面试官个人偏见的影响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观察法</a:t>
            </a:r>
            <a:endParaRPr lang="zh-CN" altLang="en-US"/>
          </a:p>
        </p:txBody>
      </p:sp>
      <p:sp>
        <p:nvSpPr>
          <p:cNvPr id="104923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定义：通过实地观察员工在岗前培训中的表现，评估其技能、态度和行为是否符合要求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优点：直接、客观，能够及时发现问题并加以改进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缺点：主观性强，容易受到评估者个人偏见的影响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应用场景：适用于对新员工进行初步评估，以及在培训过程中对员工进行实时反馈和调整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案例分析法</a:t>
            </a:r>
            <a:endParaRPr lang="zh-CN" altLang="en-US"/>
          </a:p>
        </p:txBody>
      </p:sp>
      <p:sp>
        <p:nvSpPr>
          <p:cNvPr id="10492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优点：直观、具体、易于理解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定义：通过对具体案例的分析，评估培训效果的方法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实施步骤：收集案例、分析案例、总结经验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缺点：需要大量时间和精力收集和分析案例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岗前培训评估的内容</a:t>
            </a:r>
            <a:endParaRPr lang="zh-CN" altLang="en-US"/>
          </a:p>
        </p:txBody>
      </p:sp>
      <p:sp>
        <p:nvSpPr>
          <p:cNvPr id="104936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培训内容评估</a:t>
            </a:r>
            <a:endParaRPr lang="zh-CN" altLang="en-US"/>
          </a:p>
        </p:txBody>
      </p:sp>
      <p:sp>
        <p:nvSpPr>
          <p:cNvPr id="10494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培训目标与内容是否匹配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培训内容是否实用、有效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培训内容是否符合岗位需求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培训内容是否易于理解和掌握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培训方式评估</a:t>
            </a:r>
            <a:endParaRPr lang="zh-CN" altLang="en-US"/>
          </a:p>
        </p:txBody>
      </p:sp>
      <p:sp>
        <p:nvSpPr>
          <p:cNvPr id="10494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培训方式的多样性：评估培训方式是否多样化，能否激发员工的学习兴趣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培训方式的有效性：评估培训方式是否符合员工需求和培训目标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培训方式的实用性：评估培训方式是否实用，能否帮助员工解决实际问题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培训方式的创新性：评估培训方式是否具有创新性，能否为公司的未来发展提供支持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https://d.book118.com/785142302042011113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Office Theme</vt:lpstr>
      <vt:lpstr>有效管理岗前培训的评估与反馈</vt:lpstr>
      <vt:lpstr>目录</vt:lpstr>
      <vt:lpstr>添加章节标题</vt:lpstr>
      <vt:lpstr>岗前培训评估的重要性</vt:lpstr>
      <vt:lpstr>评估对培训效果的影响</vt:lpstr>
      <vt:lpstr>反馈对改进培训的意义</vt:lpstr>
      <vt:lpstr>评估与反馈在管理中的应用</vt:lpstr>
      <vt:lpstr>岗前培训评估的方法</vt:lpstr>
      <vt:lpstr>问卷调查法</vt:lpstr>
      <vt:lpstr>面试法</vt:lpstr>
      <vt:lpstr>观察法</vt:lpstr>
      <vt:lpstr>案例分析法</vt:lpstr>
      <vt:lpstr>岗前培训评估的内容</vt:lpstr>
      <vt:lpstr>培训内容评估</vt:lpstr>
      <vt:lpstr>培训方式评估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2024-09-19T20:37:36.829</cp:lastPrinted>
  <dcterms:created xsi:type="dcterms:W3CDTF">2024-09-19T12:37:36Z</dcterms:created>
  <dcterms:modified xsi:type="dcterms:W3CDTF">2024-09-19T12:37:39Z</dcterms:modified>
</cp:coreProperties>
</file>