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F70CC-A43F-469F-B334-B94839B1F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5A1B6-E0E0-4A4F-B8AA-A6CD83268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5E70D-4401-4611-A234-1705F782F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FBAAF-69EA-474B-8D2D-1B97CAC2B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C78EA6-82E9-447E-88D6-B37F020FF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CAF1AB-6B2A-472A-975C-8289B7149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3EAFAF-A1BF-497B-862F-48628B495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11733-65D0-4F58-8127-687D15EFF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3CCFC-11DD-4F78-BC86-69A9645F4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0CC56-FC75-4CF2-9183-5A1EE5782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79952-E5CC-4E6E-BC63-AC2AA5097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14301233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《齿轮传动例题》ppt课件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齿轮传动概述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齿轮传动的基本原理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齿轮传动的计算与分析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齿轮传动的优化设计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齿轮传动的故障诊断与排除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齿轮传动的发展趋势与展望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齿轮传动概述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齿轮传动的定义、特点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齿轮传动是一种通过两个或多个齿轮之间的相互作用，实现动力传递和转矩传递的机械传动方式。它具有高效、稳定、可靠、耐用的特点，因此在各种机械设备中得到了广泛应用。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齿轮传动的定义与特点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齿轮传动的应用领域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齿轮传动广泛应用于汽车、航空、能源、化工、冶金、矿山、农业等各个领域。例如，汽车发动机中的曲轴与凸轮轴之间的传动，飞机起落架的收放动作，风力发电机中的风轮与发电机之间的传动等。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齿轮传动的应用场景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齿轮传动的起源、发展历程及未来趋势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传动可以追溯到古代中国的木制车轮和埃及的灌溉系统。随着工业革命的发展，齿轮传动的制造技术和设计理论得到了不断改进和完善。如今，随着新材料、新工艺、智能制造等技术的不断发展，齿轮传动也在不断创新和进步，未来将朝着高效、节能、环保、智能的方向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齿轮传动的历史与发展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齿轮传动的基本原理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齿轮的分类与选择是齿轮传动设计中的重要环节。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根据工作条件、传动效率、使用寿命等要求，选择合适的齿轮类型，如直齿、斜齿、锥齿等。同时，还需考虑齿轮的材料、热处理和精度等级等因素。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齿轮的分类与选择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齿轮的啮合原理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齿轮的啮合原理是实现连续传动的基础。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通过一对或多个齿轮的轮齿相互啮合，实现转矩和转速的传递。在齿轮传动过程中，应保证齿轮的正确啮合，以避免振动、噪音和过大的磨损。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齿轮的传动效率和功率是评价齿轮性能的重要指标。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传动效率指的是齿轮传递功率的效率，与齿轮的制造精度、润滑条件和工况条件等因素有关。提高传动效率可以减小能量损失和磨损，提高设备性能。在设计和使用齿轮传动时，应充分考虑其传动效率和功率，以满足实际工作需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齿轮的传动效率与功率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齿轮传动的计算与分析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根据传动要求，确定模数和齿数，确保齿轮的承载能力和寿命。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计算模数和齿数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根据齿面压力角的大小，判断齿轮的传动效率和平稳性。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齿面压力角计算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根据齿轮的旋向和螺旋角，确定齿轮的旋转方向和传动比。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螺旋角和旋向计算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齿轮的几何尺寸计算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分析齿面接触应力的大小，判断齿轮的承载能力。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齿面接触强度分析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弯曲强度分析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疲劳强度分析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分析齿轮的弯曲应力，判断齿轮的弯曲强度是否满足要求。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分析齿轮的疲劳寿命，确保齿轮在规定的使用寿命内不发生疲劳断裂。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齿轮的强度分析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https://d.book118.com/785143012333011042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2024-09-04T10:39:12.862</cp:lastPrinted>
  <dcterms:created xsi:type="dcterms:W3CDTF">2024-09-04T02:39:12Z</dcterms:created>
  <dcterms:modified xsi:type="dcterms:W3CDTF">2024-09-04T02:39:14Z</dcterms:modified>
</cp:coreProperties>
</file>