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68EAB-8F6E-438A-A09C-BB46AEBD2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2C3B4-42CD-49F4-B04A-F5DA9E9CA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73C0E-4187-43E1-8872-4B50C91AE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FEDB9-FF91-4F9A-98E3-B402177FB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23DE8-660D-40E2-A877-877DF1D51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888DC-E570-40C4-8111-28E3B9EAB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FD8D4B-9F33-4ACF-8CE0-E0FE3B42F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92527-94B1-4AC1-A8F6-9B061ED2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9A39A-C155-4504-93EF-81683C54D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7A167-696C-4B37-A517-CD3055A3D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0D5D3-D3D1-4F5A-B5C1-894A21AA0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01002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取线性反馈控制令得闭环系统状态方程课件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线性反馈控制的基本原理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取线性反馈控制令得闭环系统状态方程的推导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取线性反馈控制令得闭环系统状态方程的应用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线性反馈控制是控制工程中的重要概念，通过引入反馈机制，可以改善系统的性能和稳定性。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在实际应用中，线性反馈控制广泛应用于各种领域，如航空航天、工业自动化、机器人等。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通过引入负反馈，可以减小系统输出的偏差，提高系统的稳定性。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提高系统稳定性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25" r="177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通过调整反馈增益，可以优化系统的性能指标，如响应速度、超调量等。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改善系统性能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线性反馈控制能够实现各种复杂的控制任务，如轨迹跟踪、多变量控制等。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实现复杂控制任务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线性反馈控制的重要性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线性反馈控制的基本原理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线性系统：在输入信号的作用下，系统的输出信号与输入信号之间呈现线性关系的系统。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线性系统的特性：叠加性、均匀性和时不变性。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线性系统的数学描述：状态方程和传递函数。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线性系统的基本概念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负反馈控制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通过比较系统输出与期望输出的误差来调整系统输入，使得系统输出逐渐接近期望输出。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正反馈控制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通过比较系统输出与期望输出的误差来调整系统输入，使得系统输出逐渐远离期望输出。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线性反馈控制器的设计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基于系统状态方程或传递函数进行设计，常用的方法有PID控制、状态反馈控制等。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线性反馈控制的实现方式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570" r="957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鲁棒性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线性反馈控制可以提高系统的鲁棒性，使得系统在某些参数变化或干扰下仍能保持较好的性能。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线性反馈控制可以改善系统的稳定性，使得系统在受到干扰后能够快速恢复稳定状态。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线性反馈控制可以加快系统的响应速度，减小系统输出与期望输出之间的误差。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线性反馈控制对系统性能的影响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取线性反馈控制令得闭环系统状态方程的推导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https://d.book118.com/785201002133011040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2024-08-31T12:11:29.922</cp:lastPrinted>
  <dcterms:created xsi:type="dcterms:W3CDTF">2024-08-31T04:11:29Z</dcterms:created>
  <dcterms:modified xsi:type="dcterms:W3CDTF">2024-08-31T04:11:31Z</dcterms:modified>
</cp:coreProperties>
</file>