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2A9DB-0256-42C5-9013-ED544CF3F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0C3DE-3B1A-4989-93E3-1707F4381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9E5AD-57A1-4D3A-B22C-6D9F4138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8D0DA-3929-4119-ABCA-4CF88BCA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8020D-BF40-4D94-B621-9C82F277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6CE04-0648-401A-9507-AB3F2328E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56263-94C8-435D-8B83-FAAEC5314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0D9C3-CAF3-4343-97D9-601AF11D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85306-E8D3-4783-BB33-864AA323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634FF-0219-4FB3-A538-409900CF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A911F-D496-4ED1-82AE-12993556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0101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我国的金融机构体系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银行业金融机构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证券业金融机构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保险业金融机构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监管当局与自律组织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金融科技发展对金融机构影响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金融机构是指从事金融服务业有关的金融中介机构，为金融体系的一部分，金融服务业包括银行、证券、保险、信托、基金等行业。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我国金融机构按照地位和功能可分为四大类，包括中央银行、银行业金融机构、非银行金融机构和在华外资、侨资、中外合资金融机构。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初步形成阶段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新中国成立初期至改革开放前，我国金融机构体系初步建立，以中国人民银行为核心，下设众多专业银行和其他非银行金融机构。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改革开放后至20世纪末，我国金融机构体系经历了重大变革，实现了从计划经济向市场经济的转轨，金融机构种类和数量大幅增加。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完善与国际化阶段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21世纪以来，我国金融机构体系不断完善，国际化程度日益提高，形成了以银行业金融机构为主体、其他金融机构并存、分工协作的金融机构体系。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我国金融机构体系发展历程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金融机构是国民经济的重要组成部分，承担着融资、投资、风险管理等职能，对于促进经济发展、维护金融稳定具有重要意义。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金融机构通过吸收存款、发放贷款、办理结算等业务活动，为经济社会发展提供资金支持和服务保障；同时，金融机构还通过金融市场和金融工具创新，为实体经济提供更多元化、个性化的金融服务。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金融机构在国民经济中地位与作用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银行业金融机构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包括中国工商银行、中国农业银行、中国银行、中国建设银行、交通银行等，是我国银行业的主体，承担着吸收存款、发放贷款、办理结算等主要业务。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国有大型商业银行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包括招商银行、浦发银行、中信银行、光大银行等，具有较为灵活的经营机制和较高的市场竞争力。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股份制商业银行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主要服务于地方经济，为中小企业和居民提供金融服务，如北京银行、上海银行等。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城市商业银行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国家开发银行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主要承担国家重点建设项目的融资任务，支持基础设施、基础产业和支柱产业的建设和发展。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中国进出口银行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主要为我国的进出口贸易提供信贷支持，促进对外经济贸易的发展。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中国农业发展银行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主要承担农业政策性金融业务，支持农业和农村经济的发展。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政策性银行及开发性金融机构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非银行金融机构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主要从事证券经纪、投资银行、资产管理等证券业务，是资本市场的重要参与者。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信托公司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主要从事信托业务，以资金信托为主，为委托人提供理财服务。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提供各类保险产品和服务，包括人寿保险、财产保险、健康保险等，为社会提供风险保障。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租赁公司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主要提供融资租赁服务，为企业提供设备租赁和融资支持。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证券业金融机构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25" r="22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证券公司可协助企业进行股票、债券等证券的发行与承销，同时提供上市保荐服务。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证券承销与保荐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证券经纪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证券自营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证券资产管理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为投资者提供买卖证券的通道，接受投资者委托，代理投资者买卖证券。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证券公司可使用自有资金进行证券买卖，获取投资收益。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提供资产管理服务，接受客户委托，管理客户资产，实现资产保值增值。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证券公司及其业务范围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基金管理公司的主要业务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募集并管理基金，运用基金资产进行投资，为基金持有人获取收益。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包括股票型基金、债券型基金、混合型基金、货币市场基金等。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基金产品特点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集合投资、分散风险、专业管理、透明度高。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基金管理公司及其产品特点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期货公司的主要业务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代理客户进行期货交易、结算和交割，提供风险管理服务。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衍生品市场参与情况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期货公司可参与国内衍生品市场的交易，如股指期货、国债期货、商品期货等。同时，部分期货公司还可开展境外衍生品业务。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期货公司可为企业提供套期保值、仓单质押等风险管理服务，帮助企业规避价格波动风险。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期货公司及衍生品市场参与情况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https://d.book118.com/785201010003011114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2024-09-20T22:57:30.850</cp:lastPrinted>
  <dcterms:created xsi:type="dcterms:W3CDTF">2024-09-20T14:57:30Z</dcterms:created>
  <dcterms:modified xsi:type="dcterms:W3CDTF">2024-09-20T14:57:32Z</dcterms:modified>
</cp:coreProperties>
</file>