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CABF28-BC79-4C82-BFE6-510E070BA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522B2-7D61-4EA2-9A75-E8E6BE6B6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EFABE1-CAC3-42C3-BA7E-D0E84E404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E5A7F9-CF6E-4BF0-BCC9-1DE2C38D0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EC31D3-F771-4CC9-9D81-A2FB812B70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886788-2688-4DE6-93FF-2AB80C8454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8AF75E-BED1-4710-A058-5D16BB5768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98553E-2EC7-42D9-B500-15CC9DE70A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F5B04A-4754-44C3-804C-3B8D798D05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24036-0942-4B94-B368-92EDDC60E7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0B635-8171-44E0-9F53-B5981B3ED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0202210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教师礼仪对学生学习品质和学业成绩的影响</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2023-12-31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教师礼仪的内涵与表现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教师礼仪对学生学习品质的影响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教师礼仪对学生学业成绩的影响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教师礼仪的实践与应用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914" b="13914"/>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34766" b="34766"/>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礼仪重要性</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礼仪不仅是个人修养和素质的体现，也是社会文明和进步的标志。在人际交往中，遵循礼仪规范有助于建立良好的人际关系，促进社会和谐。</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礼仪定义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礼仪是指在社会交往中，人们为了表示尊重、友善、谦恭等而共同遵守的行为规范和准则。</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礼仪的定义与重要性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榜样作用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教师作为学生成长过程中的重要引导者，其言行举止对学生具有潜移默化的影响。教师的礼仪修养能够为学生树立良好的榜样，引导学生树立正确的价值观和道德观。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学习环境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教师礼仪能够营造积极、健康、和谐的学习氛围，使学生在良好的环境中受到熏陶和感染，从而提高学生的学习品质和学业成绩。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学生心理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教师对学生的尊重、关心和爱护，能够增强学生的自尊心和自信心，激发学生的学习积极性和主动性。同时，教师的礼仪修养也能够缓解学生的紧张情绪和焦虑心理，有利于学生心理健康的发展。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教师礼仪对学生的影响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通过探讨教师礼仪对学生学习品质和学业成绩的影响，旨在提高教师的礼仪修养和教育教学水平，促进学生的全面发展。</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本研究不仅有助于丰富和发展教育理论，还能够为教育实践提供有益的指导和借鉴。同时，本研究也有助于推动社会文明和进步，提高全民族的文化素质和道德水平。</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研究目的</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教师礼仪的内涵与表现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整洁大方</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教师的服饰应该整洁、大方，符合职业形象，避免过于花哨或暴露的装扮。</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符合场合</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在不同的场合，如课堂、会议、活动等，教师应选择适当的服饰，以示尊重和专业。</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彰显个性</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在符合职业形象的前提下，教师可以适当展示自己的个性，以增加亲和力和吸引力。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服饰礼仪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8093" b="809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文明用语</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教师应该使用文明、规范的语言，避免粗俗、不雅的言辞。</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尊重他人</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教师应该尊重学生、同事和他人，不发表攻击性、侮辱性的言论。</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热情友善</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教师应该以热情、友善的态度与学生和同事交流，营造积极、和谐的氛围。</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言谈举止礼仪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教师应该认真备课，熟悉教学内容和教学方法，确保课堂教学质量。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充分备课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542" r="1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尊重学生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00" r="16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教师应该尊重学生的个性和差异，关注学生的需求和感受，营造民主、平等的课堂氛围。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教师应该鼓励学生提问和发表意见，与学生进行积极的互动交流，激发学生的学习兴趣和主动性。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课堂教学礼仪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教师应该公平公正地对待每一个学生，不偏袒、不歧视任何一个学生。</a:t>
            </a:r>
          </a:p>
        </p:txBody>
      </p:sp>
      <p:pic>
        <p:nvPicPr>
          <p:cNvPr id="5" name="Picture 5"/>
          <p:cNvPicPr>
            <a:picLocks noChangeAspect="1"/>
          </p:cNvPicPr>
          <p:nvPr/>
        </p:nvPicPr>
        <p:blipFill>
          <a:blip r:embed="rId2"/>
          <a:srcRect l="4958" r="4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667" r="14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公平公正</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教师应该尊重学生的隐私和个人空间，不随意翻看学生的私人物品或传播学生的个人信息。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尊重隐私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教师应该认真倾听学生的想法和意见，理解学生的需求和感受，给予积极的回应和支持。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倾听理解</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师生交往礼仪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教师礼仪对学生学习品质的影响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对学生学习态度的影响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榜样作用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教师的良好礼仪可以为学生树立榜样，引导学生形成积极、认真的学习态度。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尊重与信任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教师礼仪能够体现对学生的尊重和信任，从而激发学生的学习热情，使其更加主动地投入学习。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营造良好氛围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教师礼仪有助于营造和谐、愉快的课堂氛围，使学生在轻松的环境中更愿意学习。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教师礼仪可以帮助学生认识到什么是正确的行为举止，从而养成良好的学习习惯，如守时、认真听讲等。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规范行为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通过教师的示范和引导，学生可以逐渐学会自律，自觉遵守学习纪律和规定。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引导自律</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教师礼仪中的细节，如正确的书写姿势、整洁的仪容等，都可以潜移默化地影响学生，帮助他们形成良好的学习习惯。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培养良好习惯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对学生学习习惯的影响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合作学习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教师礼仪中的尊重和平等对待可以促进学生之间的合作与交流，培养他们的合作学习能力。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启发式教学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教师礼仪中的耐心倾听和循循善诱有助于引导学生学会思考，掌握启发式学习方法。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个性化指导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教师礼仪中的细心观察和因材施教有助于针对不同学生的特点提供个性化的学习指导。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167" r="17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对学生学习方法的影响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https://d.book118.com/785202022103011034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2024-08-29T16:19:34.898</cp:lastPrinted>
  <dcterms:created xsi:type="dcterms:W3CDTF">2024-08-29T08:19:34Z</dcterms:created>
  <dcterms:modified xsi:type="dcterms:W3CDTF">2024-08-29T08:19:37Z</dcterms:modified>
</cp:coreProperties>
</file>