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0538D5-B2FB-4AA6-B2A2-04BA3C50D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101C2-8E22-481D-8646-C6656596F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919E21-6C78-449F-8202-13C5FE8C7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75FB46-D3C4-4D8D-9A26-B55D62DE2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B51060-04D7-44F4-AD2A-7388D08A09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34F250-F603-41ED-91A3-D7A09F7B9B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DA91F6-8943-4C57-B027-1A99A69D88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6D782-9FF8-48DD-A6DD-3BC95ACF63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F79361-514E-46F1-86E0-A0563D196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AD16FD-A734-4275-816C-2CF977A5D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5E6DB0-22BE-4158-B022-4E8D7F59B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032323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餐饮管理行业技术趋势分析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餐饮管理行业数字化转型现状分析
移动支付在餐饮管理行业的应用探讨
云计算技术对餐饮管理效率的提升影响
大数据在餐饮管理中的价值与应用
无人智能服务在餐饮管理中的发展前景
区块链技术在餐饮管理中的应用与挑战
智能供应链管理对餐饮业务运营的影响
VR/AR技术在餐饮管理中的创新应用</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餐饮管理行业数字化转型现状分析</a:t>
            </a:r>
          </a:p>
        </p:txBody>
      </p:sp>
      <p:sp>
        <p:nvSpPr>
          <p:cNvPr id="3" name="Subtitle 2"/>
          <p:cNvSpPr>
            <a:spLocks noGrp="1"/>
          </p:cNvSpPr>
          <p:nvPr>
            <p:ph type="subTitle" idx="1"/>
          </p:nvPr>
        </p:nvSpPr>
        <p:spPr/>
        <p:txBody>
          <a:bodyPr/>
          <a:lstStyle/>
          <a:p>
            <a:r>
              <a:t>餐饮管理行业技术趋势分析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餐饮管理行业数字化转型现状分析</a:t>
            </a:r>
          </a:p>
        </p:txBody>
      </p:sp>
      <p:sp>
        <p:nvSpPr>
          <p:cNvPr id="3" name="Text Placeholder 2"/>
          <p:cNvSpPr>
            <a:spLocks noGrp="1"/>
          </p:cNvSpPr>
          <p:nvPr>
            <p:ph type="body" idx="1"/>
          </p:nvPr>
        </p:nvSpPr>
        <p:spPr/>
        <p:txBody>
          <a:bodyPr/>
          <a:lstStyle/>
          <a:p>
            <a:r>
              <a:t>【主题一】：餐饮管理行业数字化转型的背景和意义</a:t>
            </a:r>
          </a:p>
        </p:txBody>
      </p:sp>
      <p:sp>
        <p:nvSpPr>
          <p:cNvPr id="4" name="Content Placeholder 3"/>
          <p:cNvSpPr>
            <a:spLocks noGrp="1"/>
          </p:cNvSpPr>
          <p:nvPr>
            <p:ph sz="half" idx="2"/>
          </p:nvPr>
        </p:nvSpPr>
        <p:spPr/>
        <p:txBody>
          <a:bodyPr/>
          <a:lstStyle/>
          <a:p>
            <a:r>
              <a:t>随着信息技术的快速发展和智能化需求的增长，餐饮管理行业数字化转型成为不可忽视的趋势。数字化转型可以提高餐饮企业的管理效率和经营能力，使其更加灵活、智能和可持续发展。通过数字化转型，餐饮企业可以实现数据自动化收集与分析，优化供应链管理、预测消费趋势，提高客户满意度等，从而赢得市场竞争优势。</a:t>
            </a:r>
          </a:p>
          <a:p>
            <a:r>
              <a:t>【主题二】：餐饮管理行业数字化转型的关键技术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移动支付在餐饮管理行业的应用探讨</a:t>
            </a:r>
          </a:p>
        </p:txBody>
      </p:sp>
      <p:sp>
        <p:nvSpPr>
          <p:cNvPr id="3" name="Subtitle 2"/>
          <p:cNvSpPr>
            <a:spLocks noGrp="1"/>
          </p:cNvSpPr>
          <p:nvPr>
            <p:ph type="subTitle" idx="1"/>
          </p:nvPr>
        </p:nvSpPr>
        <p:spPr/>
        <p:txBody>
          <a:bodyPr/>
          <a:lstStyle/>
          <a:p>
            <a:r>
              <a:t>餐饮管理行业技术趋势分析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移动支付在餐饮管理行业的应用探讨</a:t>
            </a:r>
          </a:p>
        </p:txBody>
      </p:sp>
      <p:sp>
        <p:nvSpPr>
          <p:cNvPr id="3" name="Text Placeholder 2"/>
          <p:cNvSpPr>
            <a:spLocks noGrp="1"/>
          </p:cNvSpPr>
          <p:nvPr>
            <p:ph type="body" idx="1"/>
          </p:nvPr>
        </p:nvSpPr>
        <p:spPr/>
        <p:txBody>
          <a:bodyPr/>
          <a:lstStyle/>
          <a:p>
            <a:r>
              <a:t>移动支付在餐饮管理行业的发展趋势</a:t>
            </a:r>
          </a:p>
        </p:txBody>
      </p:sp>
      <p:sp>
        <p:nvSpPr>
          <p:cNvPr id="4" name="Content Placeholder 3"/>
          <p:cNvSpPr>
            <a:spLocks noGrp="1"/>
          </p:cNvSpPr>
          <p:nvPr>
            <p:ph sz="half" idx="2"/>
          </p:nvPr>
        </p:nvSpPr>
        <p:spPr/>
        <p:txBody>
          <a:bodyPr/>
          <a:lstStyle/>
          <a:p>
            <a:r>
              <a:t>随着移动支付的普及和便捷性的增强，餐饮管理行业正逐渐应用移动支付。首先，移动支付可以提升消费者的支付体验，减少现金和银行卡的使用，提高支付效率。其次，移动支付能够提供更多支付方式选择，如支付宝、微信支付等，满足不同消费者的支付习惯。第三，移动支付可以实现线上线下一体化，通过二维码技术或近场通信等实现无缝支付，提高餐饮企业的盈利能力。第四，移动支付还能够为餐饮企业提供精准的支付数据分析，从而了解消费者的支付习惯和喜好，为企业的运营决策提供依据。最后，移动支付还可以打通各个环节，实现餐厅管理、订单管理、库存管理等一体化管理，提高餐饮业务的效率和管理水平。</a:t>
            </a:r>
          </a:p>
          <a:p/>
        </p:txBody>
      </p:sp>
      <p:sp>
        <p:nvSpPr>
          <p:cNvPr id="5" name="Text Placeholder 4"/>
          <p:cNvSpPr>
            <a:spLocks noGrp="1"/>
          </p:cNvSpPr>
          <p:nvPr>
            <p:ph type="body" idx="3"/>
          </p:nvPr>
        </p:nvSpPr>
        <p:spPr/>
        <p:txBody>
          <a:bodyPr/>
          <a:lstStyle/>
          <a:p>
            <a:r>
              <a:t>移动支付在餐饮管理行业的挑战与风险</a:t>
            </a:r>
          </a:p>
        </p:txBody>
      </p:sp>
      <p:sp>
        <p:nvSpPr>
          <p:cNvPr id="6" name="Content Placeholder 5"/>
          <p:cNvSpPr>
            <a:spLocks noGrp="1"/>
          </p:cNvSpPr>
          <p:nvPr>
            <p:ph sz="half" idx="4"/>
          </p:nvPr>
        </p:nvSpPr>
        <p:spPr/>
        <p:txBody>
          <a:bodyPr/>
          <a:lstStyle/>
          <a:p>
            <a:r>
              <a:t>尽管移动支付在餐饮管理行业有诸多优势，但也存在一些挑战与风险。首先，移动支付可能面临支付安全性的隐患，如账户被盗刷、密码泄露等问题，餐饮企业需要加强支付安全保护措施。其次，一些老年消费者对于移动支付仍存有疑虑和不适应，需要通过推广和培训来提高用户接受度。第三，不同移动支付平台的竞争激烈，餐饮企业需谨慎选择合作伙伴，并解决不同平台之间的兼容性问题。第四，移动支付带来的技术变革可能需要餐饮企业进行相应设备和系统的升级，需要投入一定的资金和资源。最后，政府监管力度的加大也对餐饮企业的移动支付带来一定的影响，需要关注合规性和法律风险。</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移动支付在餐饮管理行业的应用探讨</a:t>
            </a:r>
          </a:p>
        </p:txBody>
      </p:sp>
      <p:sp>
        <p:nvSpPr>
          <p:cNvPr id="3" name="Text Placeholder 2"/>
          <p:cNvSpPr>
            <a:spLocks noGrp="1"/>
          </p:cNvSpPr>
          <p:nvPr>
            <p:ph type="body" idx="1"/>
          </p:nvPr>
        </p:nvSpPr>
        <p:spPr/>
        <p:txBody>
          <a:bodyPr/>
          <a:lstStyle/>
          <a:p>
            <a:r>
              <a:t>移动支付在餐饮管理行业的营销应用</a:t>
            </a:r>
          </a:p>
        </p:txBody>
      </p:sp>
      <p:sp>
        <p:nvSpPr>
          <p:cNvPr id="4" name="Content Placeholder 3"/>
          <p:cNvSpPr>
            <a:spLocks noGrp="1"/>
          </p:cNvSpPr>
          <p:nvPr>
            <p:ph sz="half" idx="2"/>
          </p:nvPr>
        </p:nvSpPr>
        <p:spPr/>
        <p:txBody>
          <a:bodyPr/>
          <a:lstStyle/>
          <a:p>
            <a:r>
              <a:t>移动支付不仅可以改变餐饮消费者的支付方式，还可以在餐饮管理行业的营销中发挥积极作用。首先，移动支付可以实现会员卡的电子化，便捷地实现积分、优惠券等营销手段，提高消费者的选择餐厅的积极性。其次，移动支付可以通过消费者的支付数据，进行精准的营销推广，如根据消费者的消费习惯和地理位置进行个性化的推送，增加用户留存和复购率。第三，移动支付可以与其他平台进行合作，如电商平台、外卖平台等，实现联动营销，提高餐饮企业的曝光度和获客量。第四，移动支付还可以通过创建微信公众号、小程序等平台，实现线上线下的互动和营销活动，吸引更多消费者关注和参与。最后，移动支付还可以提供消费者的支付评价和评论，为餐饮企业的口碑营销提供重要参考。</a:t>
            </a:r>
          </a:p>
          <a:p/>
        </p:txBody>
      </p:sp>
      <p:sp>
        <p:nvSpPr>
          <p:cNvPr id="5" name="Text Placeholder 4"/>
          <p:cNvSpPr>
            <a:spLocks noGrp="1"/>
          </p:cNvSpPr>
          <p:nvPr>
            <p:ph type="body" idx="3"/>
          </p:nvPr>
        </p:nvSpPr>
        <p:spPr/>
        <p:txBody>
          <a:bodyPr/>
          <a:lstStyle/>
          <a:p>
            <a:r>
              <a:t>移动支付在餐饮管理行业的管理优化</a:t>
            </a:r>
          </a:p>
        </p:txBody>
      </p:sp>
      <p:sp>
        <p:nvSpPr>
          <p:cNvPr id="6" name="Content Placeholder 5"/>
          <p:cNvSpPr>
            <a:spLocks noGrp="1"/>
          </p:cNvSpPr>
          <p:nvPr>
            <p:ph sz="half" idx="4"/>
          </p:nvPr>
        </p:nvSpPr>
        <p:spPr/>
        <p:txBody>
          <a:bodyPr/>
          <a:lstStyle/>
          <a:p>
            <a:r>
              <a:t>移动支付不仅对消费者支付体验带来改变，也对餐饮企业的管理方式带来了优化。首先，移动支付可以实现订单的自动化管理，减少人工处理环节，提高订单的处理效率和准确性。其次，移动支付可以实现对库存的实时监控和管理，避免过多或缺货的情况发生。第三，移动支付可以记录消费者的支付历史和偏好，为餐饮企业提供有价值的消费者数据，用于更好地了解市场需求和进行决策。第四，移动支付可以与餐厅的POS系统进行连接，实现财务管理、人员管理等多个方面的一体化管理，减少管理成本和提高管理效率。最后，移动支付还可以帮助餐饮企业进行数据分析和预测，提供决策依据，优化餐饮业务和经营模式。</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移动支付在餐饮管理行业的应用探讨</a:t>
            </a:r>
          </a:p>
        </p:txBody>
      </p:sp>
      <p:sp>
        <p:nvSpPr>
          <p:cNvPr id="3" name="Text Placeholder 2"/>
          <p:cNvSpPr>
            <a:spLocks noGrp="1"/>
          </p:cNvSpPr>
          <p:nvPr>
            <p:ph type="body" idx="1"/>
          </p:nvPr>
        </p:nvSpPr>
        <p:spPr/>
        <p:txBody>
          <a:bodyPr/>
          <a:lstStyle/>
          <a:p>
            <a:r>
              <a:t>移动支付在餐饮管理行业的品牌建设</a:t>
            </a:r>
          </a:p>
        </p:txBody>
      </p:sp>
      <p:sp>
        <p:nvSpPr>
          <p:cNvPr id="4" name="Content Placeholder 3"/>
          <p:cNvSpPr>
            <a:spLocks noGrp="1"/>
          </p:cNvSpPr>
          <p:nvPr>
            <p:ph sz="half" idx="2"/>
          </p:nvPr>
        </p:nvSpPr>
        <p:spPr/>
        <p:txBody>
          <a:bodyPr/>
          <a:lstStyle/>
          <a:p>
            <a:r>
              <a:t>移动支付可以通过与餐饮品牌的结合，提升品牌形象和知名度。首先，移动支付可以与餐厅的品牌形象进行一致，传递品牌的价值观和风格，巩固和扩大品牌认知度。其次，移动支付可以与餐厅的服务理念相结合，提供更加便捷和个性化的支付体验，增强消费者对品牌的好感度。第三，移动支付可以与餐厅的营销活动相结合，如与会员、折扣等联动，提高品牌的吸引力和消费者的忠诚度。第四，移动支付可以通过社交分享、口碑评价等功能，实现品牌口碑的传播和塑造，吸引更多消费者关注和选择。最后，移动支付还可以与其他优质餐厅进行合作，实现品牌共赢和联合推广，提高品牌的市场占有率和影响力。</a:t>
            </a:r>
          </a:p>
          <a:p/>
        </p:txBody>
      </p:sp>
      <p:sp>
        <p:nvSpPr>
          <p:cNvPr id="5" name="Text Placeholder 4"/>
          <p:cNvSpPr>
            <a:spLocks noGrp="1"/>
          </p:cNvSpPr>
          <p:nvPr>
            <p:ph type="body" idx="3"/>
          </p:nvPr>
        </p:nvSpPr>
        <p:spPr/>
        <p:txBody>
          <a:bodyPr/>
          <a:lstStyle/>
          <a:p>
            <a:r>
              <a:t>移动支付在餐饮管理行业的未来发展趋势</a:t>
            </a:r>
          </a:p>
        </p:txBody>
      </p:sp>
      <p:sp>
        <p:nvSpPr>
          <p:cNvPr id="6" name="Content Placeholder 5"/>
          <p:cNvSpPr>
            <a:spLocks noGrp="1"/>
          </p:cNvSpPr>
          <p:nvPr>
            <p:ph sz="half" idx="4"/>
          </p:nvPr>
        </p:nvSpPr>
        <p:spPr/>
        <p:txBody>
          <a:bodyPr/>
          <a:lstStyle/>
          <a:p>
            <a:r>
              <a:t>移动支付在餐饮管理行业的应用前景广阔，未来的发展趋势也值得关注。首先，随着5G技术的推广和普及，移动支付将更加快速和稳定，提供更好的支付体验和服务。其次，移动支付将与人工智能、大数据等技术相结合，实现智能化支付、个性化推荐等，并为餐饮企业提供更多的业务增值服务。第三，移动支付可能涉及更多支付场景，并与其他行业进行更紧密的融合，如在酒店、旅游等领域扩展应用。第四，移动支付可能推动餐饮行业的数字化升级和创新，如无人餐厅、智能点餐等新兴业态的出现。最后，移动支付还可能引发支付模式和支付安全等方面的法律和监管变革，需要餐饮企业及时关注和适应。</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云计算技术对餐饮管理效率的提升影响</a:t>
            </a:r>
          </a:p>
        </p:txBody>
      </p:sp>
      <p:sp>
        <p:nvSpPr>
          <p:cNvPr id="3" name="Subtitle 2"/>
          <p:cNvSpPr>
            <a:spLocks noGrp="1"/>
          </p:cNvSpPr>
          <p:nvPr>
            <p:ph type="subTitle" idx="1"/>
          </p:nvPr>
        </p:nvSpPr>
        <p:spPr/>
        <p:txBody>
          <a:bodyPr/>
          <a:lstStyle/>
          <a:p>
            <a:r>
              <a:t>餐饮管理行业技术趋势分析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云计算技术对餐饮管理效率的提升影响</a:t>
            </a:r>
          </a:p>
        </p:txBody>
      </p:sp>
      <p:sp>
        <p:nvSpPr>
          <p:cNvPr id="3" name="Text Placeholder 2"/>
          <p:cNvSpPr>
            <a:spLocks noGrp="1"/>
          </p:cNvSpPr>
          <p:nvPr>
            <p:ph type="body" idx="1"/>
          </p:nvPr>
        </p:nvSpPr>
        <p:spPr/>
        <p:txBody>
          <a:bodyPr/>
          <a:lstStyle/>
          <a:p>
            <a:r>
              <a:t>云计算技术提升餐饮管理的可扩展性</a:t>
            </a:r>
          </a:p>
        </p:txBody>
      </p:sp>
      <p:sp>
        <p:nvSpPr>
          <p:cNvPr id="4" name="Content Placeholder 3"/>
          <p:cNvSpPr>
            <a:spLocks noGrp="1"/>
          </p:cNvSpPr>
          <p:nvPr>
            <p:ph sz="half" idx="2"/>
          </p:nvPr>
        </p:nvSpPr>
        <p:spPr/>
        <p:txBody>
          <a:bodyPr/>
          <a:lstStyle/>
          <a:p>
            <a:r>
              <a:t>云计算技术通过提供灵活的资源分配和弹性的扩展能力，使得餐饮管理系统能够轻松应对不同规模和需求的业务。云计算技术可以根据实际需求自动调整资源，从而避免了传统IT基础设施的繁琐部署和维护工作。同时，云计算还能够通过虚拟化和容器化技术，将餐饮管理系统进行有效隔离和管理，提高系统的稳定性和可靠性，从而提升了餐饮管理的效率。</a:t>
            </a:r>
          </a:p>
          <a:p/>
        </p:txBody>
      </p:sp>
      <p:sp>
        <p:nvSpPr>
          <p:cNvPr id="5" name="Text Placeholder 4"/>
          <p:cNvSpPr>
            <a:spLocks noGrp="1"/>
          </p:cNvSpPr>
          <p:nvPr>
            <p:ph type="body" idx="3"/>
          </p:nvPr>
        </p:nvSpPr>
        <p:spPr/>
        <p:txBody>
          <a:bodyPr/>
          <a:lstStyle/>
          <a:p>
            <a:r>
              <a:t>云计算技术对餐饮管理数据分析的支持</a:t>
            </a:r>
          </a:p>
        </p:txBody>
      </p:sp>
      <p:sp>
        <p:nvSpPr>
          <p:cNvPr id="6" name="Content Placeholder 5"/>
          <p:cNvSpPr>
            <a:spLocks noGrp="1"/>
          </p:cNvSpPr>
          <p:nvPr>
            <p:ph sz="half" idx="4"/>
          </p:nvPr>
        </p:nvSpPr>
        <p:spPr/>
        <p:txBody>
          <a:bodyPr/>
          <a:lstStyle/>
          <a:p>
            <a:r>
              <a:t>云计算技术可以提供强大的数据存储和处理能力，为餐饮管理系统的数据分析提供基础支持。通过云计算平台，餐饮企业可以轻松存储和管理大量的销售数据、订单数据、消费者数据等，实现对餐饮业务的全面监控和精细化管理。同时，云计算技术还可以提供高速的数据处理能力，支持餐饮企业进行实时的数据分析和决策制定，从而提升管理效率和精确度。</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云计算技术对餐饮管理效率的提升影响</a:t>
            </a:r>
          </a:p>
        </p:txBody>
      </p:sp>
      <p:sp>
        <p:nvSpPr>
          <p:cNvPr id="3" name="Text Placeholder 2"/>
          <p:cNvSpPr>
            <a:spLocks noGrp="1"/>
          </p:cNvSpPr>
          <p:nvPr>
            <p:ph type="body" idx="1"/>
          </p:nvPr>
        </p:nvSpPr>
        <p:spPr/>
        <p:txBody>
          <a:bodyPr/>
          <a:lstStyle/>
          <a:p>
            <a:r>
              <a:t>云计算技术促进餐饮管理的智能化发展</a:t>
            </a:r>
          </a:p>
        </p:txBody>
      </p:sp>
      <p:sp>
        <p:nvSpPr>
          <p:cNvPr id="4" name="Content Placeholder 3"/>
          <p:cNvSpPr>
            <a:spLocks noGrp="1"/>
          </p:cNvSpPr>
          <p:nvPr>
            <p:ph sz="half" idx="2"/>
          </p:nvPr>
        </p:nvSpPr>
        <p:spPr/>
        <p:txBody>
          <a:bodyPr/>
          <a:lstStyle/>
          <a:p>
            <a:r>
              <a:t>云计算技术作为促进餐饮管理智能化的重要驱动力，通过提供强大的计算、存储和算法能力，支持餐饮企业的智能化系统开发。云计算技术可以为餐饮企业提供机器学习和深度学习等人工智能算法的训练与推理环境，帮助企业开发具备智能分析和决策能力的管理系统，从而提高运营效率和营收水平。</a:t>
            </a:r>
          </a:p>
          <a:p/>
        </p:txBody>
      </p:sp>
      <p:sp>
        <p:nvSpPr>
          <p:cNvPr id="5" name="Text Placeholder 4"/>
          <p:cNvSpPr>
            <a:spLocks noGrp="1"/>
          </p:cNvSpPr>
          <p:nvPr>
            <p:ph type="body" idx="3"/>
          </p:nvPr>
        </p:nvSpPr>
        <p:spPr/>
        <p:txBody>
          <a:bodyPr/>
          <a:lstStyle/>
          <a:p>
            <a:r>
              <a:t>云计算技术提高餐饮管理的移动性和灵活性</a:t>
            </a:r>
          </a:p>
        </p:txBody>
      </p:sp>
      <p:sp>
        <p:nvSpPr>
          <p:cNvPr id="6" name="Content Placeholder 5"/>
          <p:cNvSpPr>
            <a:spLocks noGrp="1"/>
          </p:cNvSpPr>
          <p:nvPr>
            <p:ph sz="half" idx="4"/>
          </p:nvPr>
        </p:nvSpPr>
        <p:spPr/>
        <p:txBody>
          <a:bodyPr/>
          <a:lstStyle/>
          <a:p>
            <a:r>
              <a:t>云计算技术的出现，使得餐饮管理系统具备了更好的移动性和灵活性。餐饮企业可以通过在云上部署管理系统，实现在任何时间、任何地点使用系统的便利性。同时，云计算技术还能够支持多终端接入，实现餐饮管理系统在不同设备上的无缝使用，提高管理的灵活性和便捷性，满足多样化的管理需求。</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云计算技术对餐饮管理效率的提升影响</a:t>
            </a:r>
          </a:p>
        </p:txBody>
      </p:sp>
      <p:sp>
        <p:nvSpPr>
          <p:cNvPr id="3" name="Text Placeholder 2"/>
          <p:cNvSpPr>
            <a:spLocks noGrp="1"/>
          </p:cNvSpPr>
          <p:nvPr>
            <p:ph type="body" idx="1"/>
          </p:nvPr>
        </p:nvSpPr>
        <p:spPr/>
        <p:txBody>
          <a:bodyPr/>
          <a:lstStyle/>
          <a:p>
            <a:r>
              <a:t>云计算技术加强餐饮管理的安全性</a:t>
            </a:r>
          </a:p>
        </p:txBody>
      </p:sp>
      <p:sp>
        <p:nvSpPr>
          <p:cNvPr id="4" name="Content Placeholder 3"/>
          <p:cNvSpPr>
            <a:spLocks noGrp="1"/>
          </p:cNvSpPr>
          <p:nvPr>
            <p:ph sz="half" idx="2"/>
          </p:nvPr>
        </p:nvSpPr>
        <p:spPr/>
        <p:txBody>
          <a:bodyPr/>
          <a:lstStyle/>
          <a:p>
            <a:r>
              <a:t>云计算技术通过提供全面的安全机制，加强了餐饮管理系统的安全性。云计算平台可以提供一系列的安全防护措施，包括数据加密、身份认证、访问控制等，有效保护餐饮企业的管理系统和数据免受恶意攻击和泄露。此外，云计算平台还可以提供灾备和容灾功能，确保餐饮管理系统的持续可用性和数据可靠性。</a:t>
            </a:r>
          </a:p>
          <a:p/>
        </p:txBody>
      </p:sp>
      <p:sp>
        <p:nvSpPr>
          <p:cNvPr id="5" name="Text Placeholder 4"/>
          <p:cNvSpPr>
            <a:spLocks noGrp="1"/>
          </p:cNvSpPr>
          <p:nvPr>
            <p:ph type="body" idx="3"/>
          </p:nvPr>
        </p:nvSpPr>
        <p:spPr/>
        <p:txBody>
          <a:bodyPr/>
          <a:lstStyle/>
          <a:p>
            <a:r>
              <a:t>云计算技术提供餐饮管理的即时反馈和个性化服务</a:t>
            </a:r>
          </a:p>
        </p:txBody>
      </p:sp>
      <p:sp>
        <p:nvSpPr>
          <p:cNvPr id="6" name="Content Placeholder 5"/>
          <p:cNvSpPr>
            <a:spLocks noGrp="1"/>
          </p:cNvSpPr>
          <p:nvPr>
            <p:ph sz="half" idx="4"/>
          </p:nvPr>
        </p:nvSpPr>
        <p:spPr/>
        <p:txBody>
          <a:bodyPr/>
          <a:lstStyle/>
          <a:p>
            <a:r>
              <a:t>借助云计算技术，餐饮管理系统可以快速收集和分析大量用户数据，并实现即时的反馈和个性化服务。通过云计算平台，餐饮企业可以根据消费者的偏好和行为模式，向其提供定制的推荐服务和优惠活动，提高用户体验和满意度。同时，云计算技术还可以实现实时监控餐饮服务环节，及时掌握餐厅运营状况，提高服务质量和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大数据在餐饮管理中的价值与应用</a:t>
            </a:r>
          </a:p>
        </p:txBody>
      </p:sp>
      <p:sp>
        <p:nvSpPr>
          <p:cNvPr id="3" name="Subtitle 2"/>
          <p:cNvSpPr>
            <a:spLocks noGrp="1"/>
          </p:cNvSpPr>
          <p:nvPr>
            <p:ph type="subTitle" idx="1"/>
          </p:nvPr>
        </p:nvSpPr>
        <p:spPr/>
        <p:txBody>
          <a:bodyPr/>
          <a:lstStyle/>
          <a:p>
            <a:r>
              <a:t>餐饮管理行业技术趋势分析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大数据在餐饮管理中的价值与应用</a:t>
            </a:r>
          </a:p>
        </p:txBody>
      </p:sp>
      <p:sp>
        <p:nvSpPr>
          <p:cNvPr id="3" name="Text Placeholder 2"/>
          <p:cNvSpPr>
            <a:spLocks noGrp="1"/>
          </p:cNvSpPr>
          <p:nvPr>
            <p:ph type="body" idx="1"/>
          </p:nvPr>
        </p:nvSpPr>
        <p:spPr/>
        <p:txBody>
          <a:bodyPr/>
          <a:lstStyle/>
          <a:p>
            <a:r>
              <a:t>大数据在餐饮管理中的应用现状</a:t>
            </a:r>
          </a:p>
        </p:txBody>
      </p:sp>
      <p:sp>
        <p:nvSpPr>
          <p:cNvPr id="4" name="Content Placeholder 3"/>
          <p:cNvSpPr>
            <a:spLocks noGrp="1"/>
          </p:cNvSpPr>
          <p:nvPr>
            <p:ph sz="half" idx="2"/>
          </p:nvPr>
        </p:nvSpPr>
        <p:spPr/>
        <p:txBody>
          <a:bodyPr/>
          <a:lstStyle/>
          <a:p>
            <a:r>
              <a:t>大数据在餐饮管理中的应用已经逐渐成为业内的热点和趋势。通过对大量的顾客数据进行分析，可以获得顾客的消费偏好，进而调整菜单和推出适应市场需求的新产品；同时，大数据可以帮助餐饮企业进行供应链管理，实现精准采购和减少库存；此外，通过分析顾客在餐厅用餐过程中的行为及评价，可以快速发现问题并改进服务，提升用户体验。</a:t>
            </a:r>
          </a:p>
          <a:p/>
        </p:txBody>
      </p:sp>
      <p:sp>
        <p:nvSpPr>
          <p:cNvPr id="5" name="Text Placeholder 4"/>
          <p:cNvSpPr>
            <a:spLocks noGrp="1"/>
          </p:cNvSpPr>
          <p:nvPr>
            <p:ph type="body" idx="3"/>
          </p:nvPr>
        </p:nvSpPr>
        <p:spPr/>
        <p:txBody>
          <a:bodyPr/>
          <a:lstStyle/>
          <a:p>
            <a:r>
              <a:t>大数据在餐饮管理中的市场分析</a:t>
            </a:r>
          </a:p>
        </p:txBody>
      </p:sp>
      <p:sp>
        <p:nvSpPr>
          <p:cNvPr id="6" name="Content Placeholder 5"/>
          <p:cNvSpPr>
            <a:spLocks noGrp="1"/>
          </p:cNvSpPr>
          <p:nvPr>
            <p:ph sz="half" idx="4"/>
          </p:nvPr>
        </p:nvSpPr>
        <p:spPr/>
        <p:txBody>
          <a:bodyPr/>
          <a:lstStyle/>
          <a:p>
            <a:r>
              <a:t>大数据分析为餐饮行业提供了市场洞察力。通过对市场需求、竞争对手以及消费者行为的分析，餐饮企业可以制定精准的市场推广策略，减少错误决策的风险。大数据分析还可以帮助餐饮企业识别新兴市场和潜在的消费者群体，为企业的扩张提供决策依据。</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大数据在餐饮管理中的价值与应用</a:t>
            </a:r>
          </a:p>
        </p:txBody>
      </p:sp>
      <p:sp>
        <p:nvSpPr>
          <p:cNvPr id="3" name="Text Placeholder 2"/>
          <p:cNvSpPr>
            <a:spLocks noGrp="1"/>
          </p:cNvSpPr>
          <p:nvPr>
            <p:ph type="body" idx="1"/>
          </p:nvPr>
        </p:nvSpPr>
        <p:spPr/>
        <p:txBody>
          <a:bodyPr/>
          <a:lstStyle/>
          <a:p>
            <a:r>
              <a:t>大数据在餐饮管理中的营销策略优化</a:t>
            </a:r>
          </a:p>
        </p:txBody>
      </p:sp>
      <p:sp>
        <p:nvSpPr>
          <p:cNvPr id="4" name="Content Placeholder 3"/>
          <p:cNvSpPr>
            <a:spLocks noGrp="1"/>
          </p:cNvSpPr>
          <p:nvPr>
            <p:ph sz="half" idx="2"/>
          </p:nvPr>
        </p:nvSpPr>
        <p:spPr/>
        <p:txBody>
          <a:bodyPr/>
          <a:lstStyle/>
          <a:p>
            <a:r>
              <a:t>大数据分析可以帮助餐饮企业优化营销策略，提高市场竞争力。通过对顾客数据的挖掘和分析，餐饮企业可以个性化推送广告和优惠券，提高顾客参与度和消费频次。同时，大数据分析也可以帮助企业识别高价值顾客，优化客户关系管理，提高客户满意度和忠诚度。</a:t>
            </a:r>
          </a:p>
          <a:p/>
        </p:txBody>
      </p:sp>
      <p:sp>
        <p:nvSpPr>
          <p:cNvPr id="5" name="Text Placeholder 4"/>
          <p:cNvSpPr>
            <a:spLocks noGrp="1"/>
          </p:cNvSpPr>
          <p:nvPr>
            <p:ph type="body" idx="3"/>
          </p:nvPr>
        </p:nvSpPr>
        <p:spPr/>
        <p:txBody>
          <a:bodyPr/>
          <a:lstStyle/>
          <a:p>
            <a:r>
              <a:t>大数据在餐饮管理中的风险管理</a:t>
            </a:r>
          </a:p>
        </p:txBody>
      </p:sp>
      <p:sp>
        <p:nvSpPr>
          <p:cNvPr id="6" name="Content Placeholder 5"/>
          <p:cNvSpPr>
            <a:spLocks noGrp="1"/>
          </p:cNvSpPr>
          <p:nvPr>
            <p:ph sz="half" idx="4"/>
          </p:nvPr>
        </p:nvSpPr>
        <p:spPr/>
        <p:txBody>
          <a:bodyPr/>
          <a:lstStyle/>
          <a:p>
            <a:r>
              <a:t>大数据分析在餐饮行业中可以帮助企业识别和管理风险。通过分析顾客投诉数据和社交媒体舆情，企业可以及时发现并解决问题，避免声誉和品牌受损。同时，大数据分析还可以帮助餐饮企业进行食品安全风险管理，确保食品质量和安全合规。</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https://d.book118.com/785203232312011111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16</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16</vt:i4>
      </vt:variant>
    </vt:vector>
  </HeadingPairs>
  <TitlesOfParts>
    <vt:vector baseType="lpstr" size="29">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餐饮管理行业数字化转型现状分析</vt:lpstr>
      <vt:lpstr>餐饮管理行业数字化转型现状分析</vt:lpstr>
      <vt:lpstr>移动支付在餐饮管理行业的应用探讨</vt:lpstr>
      <vt:lpstr>移动支付在餐饮管理行业的应用探讨</vt:lpstr>
      <vt:lpstr>移动支付在餐饮管理行业的应用探讨</vt:lpstr>
      <vt:lpstr>移动支付在餐饮管理行业的应用探讨</vt:lpstr>
      <vt:lpstr>云计算技术对餐饮管理效率的提升影响</vt:lpstr>
      <vt:lpstr>云计算技术对餐饮管理效率的提升影响</vt:lpstr>
      <vt:lpstr>云计算技术对餐饮管理效率的提升影响</vt:lpstr>
      <vt:lpstr>云计算技术对餐饮管理效率的提升影响</vt:lpstr>
      <vt:lpstr>大数据在餐饮管理中的价值与应用</vt:lpstr>
      <vt:lpstr>大数据在餐饮管理中的价值与应用</vt:lpstr>
      <vt:lpstr>大数据在餐饮管理中的价值与应用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2024-09-17T18:40:46.527</cp:lastPrinted>
  <dcterms:created xsi:type="dcterms:W3CDTF">2024-09-17T10:40:46Z</dcterms:created>
  <dcterms:modified xsi:type="dcterms:W3CDTF">2024-09-17T10:40:48Z</dcterms:modified>
</cp:coreProperties>
</file>