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D8D82D-544F-476A-8B58-3FB38DF0FB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B94423-CFD8-4426-A9B1-2CF44DFFF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ED29EE-E439-4864-90E5-0AD21BC62D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FC39D2-9228-4826-938F-03AA75F989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298B503-2F5B-4B09-9474-5C9F7EEB0D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B0E9F1-FBDE-4C7A-AFAE-1219DC376C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1EB807-113B-4356-A25C-943F176B7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F2E926-D9F0-49CA-A013-833F06A2E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B851DB-72F5-4AB6-AAC3-E40D9E626D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D20FC-7FEE-4DD2-96E5-83E3F04DFA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BF281-9D66-4326-A595-9F1E6F6E2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5203304043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大客户营销管理策略下的市场营销创新与推广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市场营销创新策略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数字化营销手段在大客户营销中应用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线下活动设计与执行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合作伙伴关系建立与维护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通过大客户营销管理策略，集中资源服务于高价值客户，提升市场份额和品牌影响力。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提升市场份额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应对市场竞争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134" r="1213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推动业绩增长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在激烈的市场竞争中，通过市场营销创新与推广，增强企业竞争力，实现可持续发展。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通过精细化的大客户管理，提高客户满意度和忠诚度，进而推动公司业绩的持续增长。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892" r="138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阐述大客户识别、分类、服务等方面的策略。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介绍在产品、价格、渠道、促销等方面的创新实践。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市场营销创新举措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分析营销策略实施后的市场反馈、销售业绩等成果，并探讨改进方向。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推广效果评估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大客户营销管理策略概述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77" r="303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825" r="308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823" r="2482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大客户通常指的是对企业具有战略意义的客户，他们往往能够带来较高的销售额和利润，对企业的长期发展具有重要影响。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大客户一般具有采购规模大、决策周期长、服务需求高等特点，需要企业投入更多的资源和精力进行维护和管理。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大客户定义及特点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通过制定和实施针对大客户的营销管理策略，企业可以更加精准地满足大客户需求，提升客户满意度和忠诚度，从而在激烈的市场竞争中脱颖而出。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实现可持续发展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大客户是企业的重要利润来源，通过有效的营销管理策略，可以确保大客户的稳定性和持续性，进而实现企业的可持续发展。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8563" r="285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营销管理策略重要性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968" r="16968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针对不同行业的大客户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企业需要深入了解目标行业的市场状况、竞争态势以及行业趋势等，为大客户提供定制化的产品或服务解决方案。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针对不同规模的大客户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对于规模较大的大客户，企业可以采用团队营销的方式，提供全方位的服务和支持；对于规模较小的大客户，则可以提供更加灵活和个性化的服务。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针对不同购买行为的大客户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对于价格敏感型的大客户，企业可以通过提供有竞争力的价格和优惠政策来吸引他们；对于品质追求型的大客户，则需要注重产品品质和服务质量等方面的提升。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针对不同类型大客户的营销策略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市场营销创新策略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根据大客户需求，提供个性化、定制化的产品或服务，以满足其独特需求。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381" r="15381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定制化产品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将新技术应用于产品开发，提升产品功能和性能，创造竞争优势。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新技术应用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针对不同客户群体，优化产品组合，提供一站式解决方案。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产品组合优化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产品创新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价格歧视策略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针对不同客户群体，制定不同的价格策略，以实现收益最大化。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价值定价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根据产品为客户创造的价值来定价，而非仅基于成本或市场竞争。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动态定价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根据市场需求、竞争状况和客户购买行为，灵活调整价格策略。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价格创新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38" r="153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多元化渠道布局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利用线上、线下多种渠道，拓展销售渠道，提高市场覆盖率。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渠道协同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整合不同渠道资源，实现渠道间的协同效应，提升销售效率。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客户关系管理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通过建立完善的客户关系管理系统，深化与客户的互动和沟通，提升客户满意度和忠诚度。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渠道创新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与其他企业或品牌合作，共同开展促销活动，扩大品牌知名度和影响力。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联合营销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利用社交媒体平台，开展线上互动营销活动，吸引潜在客户关注。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运用大数据和人工智能技术，精准定位目标客户群体，实现精准营销和个性化推广。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数据驱动营销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促销创新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数字化营销手段在大客户营销中应用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客户画像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通过收集和分析客户数据，形成客户的全面画像，包括基本信息、消费习惯、兴趣爱好等，为个性化营销提供基础。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市场趋势预测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运用数据挖掘技术，发现市场潜在趋势和客户需求变化，为企业制定营销策略提供依据。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通过数据分析，对营销活动的效果进行实时监测和评估，及时调整策略，提高营销效率。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数据分析与挖掘技术应用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KOL合作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与行业内具有影响力的意见领袖（KOL）合作，通过他们传递品牌信息和产品优势，提高品牌知名度和信誉度。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社群运营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建立和维护品牌社群，通过互动和交流增强客户黏性和忠诚度，同时发掘潜在客户。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社交媒体平台选择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根据目标客户群体特征，选择合适的社交媒体平台进行营销推广，如微信、微博、抖音等。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社交媒体营销手段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https://d.book118.com/785203304043011122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2024-09-25T15:04:59.950</cp:lastPrinted>
  <dcterms:created xsi:type="dcterms:W3CDTF">2024-09-25T07:04:59Z</dcterms:created>
  <dcterms:modified xsi:type="dcterms:W3CDTF">2024-09-25T07:05:02Z</dcterms:modified>
</cp:coreProperties>
</file>