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360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35100-EB08-4ADB-A2F1-E30A2F704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4E64F-A738-42D8-9346-9D469CB43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C6CDA-B89F-481A-BFBF-2761CC386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1D1BC-3F2A-479D-9229-9E460CBA1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A79A5-4B71-42D8-B2CE-C9F5D821D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0BF86-76F6-440B-A1BC-8F21FE73E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F7DF7-A08C-43A3-8A3A-471E95BAC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077FD-BF61-49C8-9A98-8BF736423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FF4B4-98F2-434A-952F-0479927C4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2FBD2-DB1F-477A-99D9-DA7AD873F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65B54-FFB7-4B1D-856C-D5E28CEB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0.png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image" Target="../media/image21.png" /><Relationship Id="rId7" Type="http://schemas.openxmlformats.org/officeDocument/2006/relationships/tags" Target="../tags/tag174.xml" /><Relationship Id="rId8" Type="http://schemas.openxmlformats.org/officeDocument/2006/relationships/image" Target="../media/image22.png" /><Relationship Id="rId9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image" Target="../media/image29.png" /><Relationship Id="rId13" Type="http://schemas.openxmlformats.org/officeDocument/2006/relationships/tags" Target="../tags/tag18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image" Target="../media/image21.png" /><Relationship Id="rId7" Type="http://schemas.openxmlformats.org/officeDocument/2006/relationships/tags" Target="../tags/tag184.xml" /><Relationship Id="rId8" Type="http://schemas.openxmlformats.org/officeDocument/2006/relationships/image" Target="../media/image22.png" /><Relationship Id="rId9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image" Target="../media/image29.png" /><Relationship Id="rId13" Type="http://schemas.openxmlformats.org/officeDocument/2006/relationships/tags" Target="../tags/tag19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image" Target="../media/image21.png" /><Relationship Id="rId7" Type="http://schemas.openxmlformats.org/officeDocument/2006/relationships/tags" Target="../tags/tag191.xml" /><Relationship Id="rId8" Type="http://schemas.openxmlformats.org/officeDocument/2006/relationships/image" Target="../media/image22.png" /><Relationship Id="rId9" Type="http://schemas.openxmlformats.org/officeDocument/2006/relationships/tags" Target="../tags/tag1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image" Target="../media/image29.png" /><Relationship Id="rId13" Type="http://schemas.openxmlformats.org/officeDocument/2006/relationships/tags" Target="../tags/tag20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image" Target="../media/image21.png" /><Relationship Id="rId7" Type="http://schemas.openxmlformats.org/officeDocument/2006/relationships/tags" Target="../tags/tag198.xml" /><Relationship Id="rId8" Type="http://schemas.openxmlformats.org/officeDocument/2006/relationships/image" Target="../media/image22.png" /><Relationship Id="rId9" Type="http://schemas.openxmlformats.org/officeDocument/2006/relationships/tags" Target="../tags/tag1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image" Target="../media/image29.png" /><Relationship Id="rId13" Type="http://schemas.openxmlformats.org/officeDocument/2006/relationships/tags" Target="../tags/tag20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image" Target="../media/image21.png" /><Relationship Id="rId7" Type="http://schemas.openxmlformats.org/officeDocument/2006/relationships/tags" Target="../tags/tag205.xml" /><Relationship Id="rId8" Type="http://schemas.openxmlformats.org/officeDocument/2006/relationships/image" Target="../media/image22.png" /><Relationship Id="rId9" Type="http://schemas.openxmlformats.org/officeDocument/2006/relationships/tags" Target="../tags/tag2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image" Target="../media/image29.png" /><Relationship Id="rId13" Type="http://schemas.openxmlformats.org/officeDocument/2006/relationships/tags" Target="../tags/tag21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image" Target="../media/image21.png" /><Relationship Id="rId7" Type="http://schemas.openxmlformats.org/officeDocument/2006/relationships/tags" Target="../tags/tag212.xml" /><Relationship Id="rId8" Type="http://schemas.openxmlformats.org/officeDocument/2006/relationships/image" Target="../media/image22.png" /><Relationship Id="rId9" Type="http://schemas.openxmlformats.org/officeDocument/2006/relationships/tags" Target="../tags/tag2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image" Target="../media/image29.png" /><Relationship Id="rId13" Type="http://schemas.openxmlformats.org/officeDocument/2006/relationships/tags" Target="../tags/tag22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image" Target="../media/image21.png" /><Relationship Id="rId7" Type="http://schemas.openxmlformats.org/officeDocument/2006/relationships/tags" Target="../tags/tag219.xml" /><Relationship Id="rId8" Type="http://schemas.openxmlformats.org/officeDocument/2006/relationships/image" Target="../media/image22.png" /><Relationship Id="rId9" Type="http://schemas.openxmlformats.org/officeDocument/2006/relationships/tags" Target="../tags/tag2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image" Target="../media/image29.png" /><Relationship Id="rId13" Type="http://schemas.openxmlformats.org/officeDocument/2006/relationships/tags" Target="../tags/tag230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image" Target="../media/image21.png" /><Relationship Id="rId7" Type="http://schemas.openxmlformats.org/officeDocument/2006/relationships/tags" Target="../tags/tag226.xml" /><Relationship Id="rId8" Type="http://schemas.openxmlformats.org/officeDocument/2006/relationships/image" Target="../media/image22.png" /><Relationship Id="rId9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image" Target="../media/image29.png" /><Relationship Id="rId13" Type="http://schemas.openxmlformats.org/officeDocument/2006/relationships/tags" Target="../tags/tag23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image" Target="../media/image21.png" /><Relationship Id="rId7" Type="http://schemas.openxmlformats.org/officeDocument/2006/relationships/tags" Target="../tags/tag233.xml" /><Relationship Id="rId8" Type="http://schemas.openxmlformats.org/officeDocument/2006/relationships/image" Target="../media/image22.png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image" Target="../media/image29.png" /><Relationship Id="rId13" Type="http://schemas.openxmlformats.org/officeDocument/2006/relationships/tags" Target="../tags/tag244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21.png" /><Relationship Id="rId7" Type="http://schemas.openxmlformats.org/officeDocument/2006/relationships/tags" Target="../tags/tag240.xml" /><Relationship Id="rId8" Type="http://schemas.openxmlformats.org/officeDocument/2006/relationships/image" Target="../media/image22.png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image" Target="../media/image21.png" /><Relationship Id="rId7" Type="http://schemas.openxmlformats.org/officeDocument/2006/relationships/tags" Target="../tags/tag247.xml" /><Relationship Id="rId8" Type="http://schemas.openxmlformats.org/officeDocument/2006/relationships/image" Target="../media/image22.png" /><Relationship Id="rId9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image" Target="../media/image21.png" /><Relationship Id="rId7" Type="http://schemas.openxmlformats.org/officeDocument/2006/relationships/tags" Target="../tags/tag257.xml" /><Relationship Id="rId8" Type="http://schemas.openxmlformats.org/officeDocument/2006/relationships/image" Target="../media/image22.png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image" Target="../media/image29.png" /><Relationship Id="rId13" Type="http://schemas.openxmlformats.org/officeDocument/2006/relationships/tags" Target="../tags/tag271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image" Target="../media/image21.png" /><Relationship Id="rId7" Type="http://schemas.openxmlformats.org/officeDocument/2006/relationships/tags" Target="../tags/tag267.xml" /><Relationship Id="rId8" Type="http://schemas.openxmlformats.org/officeDocument/2006/relationships/image" Target="../media/image22.png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image" Target="../media/image21.png" /><Relationship Id="rId7" Type="http://schemas.openxmlformats.org/officeDocument/2006/relationships/tags" Target="../tags/tag274.xml" /><Relationship Id="rId8" Type="http://schemas.openxmlformats.org/officeDocument/2006/relationships/image" Target="../media/image22.png" /><Relationship Id="rId9" Type="http://schemas.openxmlformats.org/officeDocument/2006/relationships/tags" Target="../tags/tag27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image" Target="../media/image29.png" /><Relationship Id="rId13" Type="http://schemas.openxmlformats.org/officeDocument/2006/relationships/tags" Target="../tags/tag288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image" Target="../media/image21.png" /><Relationship Id="rId7" Type="http://schemas.openxmlformats.org/officeDocument/2006/relationships/tags" Target="../tags/tag291.xml" /><Relationship Id="rId8" Type="http://schemas.openxmlformats.org/officeDocument/2006/relationships/image" Target="../media/image22.png" /><Relationship Id="rId9" Type="http://schemas.openxmlformats.org/officeDocument/2006/relationships/tags" Target="../tags/tag29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image" Target="../media/image29.png" /><Relationship Id="rId13" Type="http://schemas.openxmlformats.org/officeDocument/2006/relationships/tags" Target="../tags/tag315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image" Target="../media/image21.png" /><Relationship Id="rId7" Type="http://schemas.openxmlformats.org/officeDocument/2006/relationships/tags" Target="../tags/tag311.xml" /><Relationship Id="rId8" Type="http://schemas.openxmlformats.org/officeDocument/2006/relationships/image" Target="../media/image22.png" /><Relationship Id="rId9" Type="http://schemas.openxmlformats.org/officeDocument/2006/relationships/tags" Target="../tags/tag3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24.xml" /><Relationship Id="rId17" Type="http://schemas.openxmlformats.org/officeDocument/2006/relationships/tags" Target="../tags/tag325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image" Target="../media/image21.png" /><Relationship Id="rId7" Type="http://schemas.openxmlformats.org/officeDocument/2006/relationships/tags" Target="../tags/tag318.xml" /><Relationship Id="rId8" Type="http://schemas.openxmlformats.org/officeDocument/2006/relationships/image" Target="../media/image22.png" /><Relationship Id="rId9" Type="http://schemas.openxmlformats.org/officeDocument/2006/relationships/tags" Target="../tags/tag31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12" Type="http://schemas.openxmlformats.org/officeDocument/2006/relationships/image" Target="../media/image29.png" /><Relationship Id="rId13" Type="http://schemas.openxmlformats.org/officeDocument/2006/relationships/tags" Target="../tags/tag332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21.png" /><Relationship Id="rId7" Type="http://schemas.openxmlformats.org/officeDocument/2006/relationships/tags" Target="../tags/tag328.xml" /><Relationship Id="rId8" Type="http://schemas.openxmlformats.org/officeDocument/2006/relationships/image" Target="../media/image22.png" /><Relationship Id="rId9" Type="http://schemas.openxmlformats.org/officeDocument/2006/relationships/tags" Target="../tags/tag32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1.xml" /><Relationship Id="rId17" Type="http://schemas.openxmlformats.org/officeDocument/2006/relationships/tags" Target="../tags/tag342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image" Target="../media/image21.png" /><Relationship Id="rId7" Type="http://schemas.openxmlformats.org/officeDocument/2006/relationships/tags" Target="../tags/tag335.xml" /><Relationship Id="rId8" Type="http://schemas.openxmlformats.org/officeDocument/2006/relationships/image" Target="../media/image22.png" /><Relationship Id="rId9" Type="http://schemas.openxmlformats.org/officeDocument/2006/relationships/tags" Target="../tags/tag33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7.xml" /><Relationship Id="rId11" Type="http://schemas.openxmlformats.org/officeDocument/2006/relationships/tags" Target="../tags/tag348.xml" /><Relationship Id="rId12" Type="http://schemas.openxmlformats.org/officeDocument/2006/relationships/image" Target="../media/image29.png" /><Relationship Id="rId13" Type="http://schemas.openxmlformats.org/officeDocument/2006/relationships/tags" Target="../tags/tag349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0.png" /><Relationship Id="rId4" Type="http://schemas.openxmlformats.org/officeDocument/2006/relationships/tags" Target="../tags/tag343.xml" /><Relationship Id="rId5" Type="http://schemas.openxmlformats.org/officeDocument/2006/relationships/tags" Target="../tags/tag344.xml" /><Relationship Id="rId6" Type="http://schemas.openxmlformats.org/officeDocument/2006/relationships/image" Target="../media/image21.png" /><Relationship Id="rId7" Type="http://schemas.openxmlformats.org/officeDocument/2006/relationships/tags" Target="../tags/tag345.xml" /><Relationship Id="rId8" Type="http://schemas.openxmlformats.org/officeDocument/2006/relationships/image" Target="../media/image22.png" /><Relationship Id="rId9" Type="http://schemas.openxmlformats.org/officeDocument/2006/relationships/tags" Target="../tags/tag34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4.xml" /><Relationship Id="rId11" Type="http://schemas.openxmlformats.org/officeDocument/2006/relationships/tags" Target="../tags/tag355.xml" /><Relationship Id="rId12" Type="http://schemas.openxmlformats.org/officeDocument/2006/relationships/tags" Target="../tags/tag356.xml" /><Relationship Id="rId13" Type="http://schemas.openxmlformats.org/officeDocument/2006/relationships/tags" Target="../tags/tag357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58.xml" /><Relationship Id="rId17" Type="http://schemas.openxmlformats.org/officeDocument/2006/relationships/tags" Target="../tags/tag359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0.png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image" Target="../media/image21.png" /><Relationship Id="rId7" Type="http://schemas.openxmlformats.org/officeDocument/2006/relationships/tags" Target="../tags/tag352.xml" /><Relationship Id="rId8" Type="http://schemas.openxmlformats.org/officeDocument/2006/relationships/image" Target="../media/image22.png" /><Relationship Id="rId9" Type="http://schemas.openxmlformats.org/officeDocument/2006/relationships/tags" Target="../tags/tag35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10103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B型主动脉夹层腔内修复术的临床应用研究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摘要：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B型主动脉夹层是一种严重的心血管疾病，具有高的发病率和死亡率。腔内修复术作为一种新兴的微创治疗方法，在临床应用中取得了显著疗效。本研究旨在探讨B型主动脉夹层腔内修复术的临床应用研究，重点分析其有效性、安全性和对患者预后的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引言：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主动脉夹层是指主动脉内膜撕裂导致血液进入动脉壁，形成真假两腔的现象。B型主动脉夹层是指夹层起始于降主动脉，累及胸主动脉和腹主动脉。传统的开放手术具有较高的并发症率和死亡率，因此，微创的腔内修复术逐渐成为治疗B型主动脉夹层的主要手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腔内治疗的基础研究：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腔内修复术治疗B型主动脉夹层主要采用覆膜支架植入术，通过股动脉或腋动脉途径将覆膜支架送至夹层部位，封堵撕裂口，重建主动脉管腔。手术适应证包括急性B型主动脉夹层、慢性主动脉夹层及伴有严重并发症的病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手术禁忌证包括夹层破裂、急性心肌梗死、严重外周血管疾病及凝血功能障碍等。手术流程包括术前CTA检查、覆膜支架选择和植入、术后抗凝治疗等。手术成功率高，但并发症发生率较低，主要包括支架移位、内漏、出血和感染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临床应用研究：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临床应用方面，腔内修复术在B型主动脉夹层治疗中表现出良好的疗效。术前评估包括患者病史、体格检查、心电图和胸腹CTA等检查，以明确夹层的位置、范围和程度。手术时机一般选择在急性期尽早进行，以降低夹层破裂的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手术方式主要包括完全腔内修复术和部分腔内修复术，具体取决于患者的病情和术者经验。术后管理包括生命体征监测、抗凝治疗、控制血压和疼痛等。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临床效果方面，腔内修复术可有效治疗B型主动脉夹层，缓解患者症状，改善生活质量。患者预后良好，生存率较高，但术后需长期抗凝治疗，并密切支架位置和通畅性。此外，腔内修复术具有创伤小、恢复快、住院时间短等优势，提高了治疗效率和经济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结论：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B型主动脉夹层腔内修复术是一种有效的微创治疗方法，具有较高的安全性和临床疗效。通过对患者进行术前评估、选择合适的手术时机和方式、术后综合管理等措施，可明显改善患者预后和生活质量。因此，腔内修复术在B型主动脉夹层治疗中具有重要的临床应用价值和推广前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未来研究方向和前景：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虽然腔内修复术在B型主动脉夹层治疗中取得了显著成果，但仍存在一定的并发症和局限性。未来研究方向可包括优化手术适应证和禁忌证、改进手术技术和覆膜支架设计、探究术后抗凝治疗方案等。同时，开展多中心随机对照试验和大样本长期随访研究，将为腔内修复术在临床的应用提供更可靠的证据和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主动脉夹层是一种严重危及患者生命的疾病，其治疗方式一直备受。近年来，随着血管腔内技术的不断发展，主动脉夹层腔内治疗逐渐成为一种重要的治疗手段。本次演示旨在提供一份全面的主动脉夹层腔内治疗指南，以帮助医生更好地处理此类疾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指南制定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指南制定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主动脉夹层腔内治疗指南的制定需要遵循严格的步骤。首先，医生需要采集患者的详细信息，包括年龄、性别、病史、家族史、症状等。其次，进行全面的临床检查，如CT血管成像（CTA）、磁共振血管成像（MRA）等，以明确主动脉夹层的类型、位置和范围。接着，根据患者的实际情况，选择最合适的治疗方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治疗流程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1、治疗方案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1、治疗方案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对于不同级别的主动脉夹层患者，治疗方案有所区别。对于Stanford A型夹层，推荐行传统开放手术或腔内修复术（TEVAR）；对于Stanford B型夹层，可选择单纯药物治疗、介入治疗或开窗术等。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2、手术前准备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2、手术前准备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手术前，医生需要为患者做好一系列准备工作，如控制血压、心率，预防感染，纠正凝血功能等。同时，对患者进行全面的心理评估，必要时给予镇静剂或抗焦虑药物。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3、手术操作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3、手术操作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根据术前确定的方案，选择合适的麻醉方式，然后在数字减影血管造影（DSA）或CT引导下进行手术。对于Stanford A型夹层，手术需在体外循环下进行，而Stanford B型夹层则可在局部麻醉或DSA下进行。手术过程中，医生需严格遵守无菌操作原则，避免并发症的发生。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4、术后护理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https://d.book118.com/785210103040011101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25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2">
      <vt:lpstr>Arial</vt:lpstr>
      <vt:lpstr>Calibri</vt:lpstr>
      <vt:lpstr>微软雅黑</vt:lpstr>
      <vt:lpstr>汉仪旗黑-85S</vt:lpstr>
      <vt:lpstr>仿宋</vt:lpstr>
      <vt:lpstr>Calibri Light</vt:lpstr>
      <vt:lpstr>Office Theme</vt:lpstr>
      <vt:lpstr>B型主动脉夹层腔内修复术的临床应用研究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2024-09-09T11:38:51.845</cp:lastPrinted>
  <dcterms:created xsi:type="dcterms:W3CDTF">2024-09-09T03:38:51Z</dcterms:created>
  <dcterms:modified xsi:type="dcterms:W3CDTF">2024-09-09T03:38:59Z</dcterms:modified>
</cp:coreProperties>
</file>