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6AF10-C100-45DE-BCC3-F031AD139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A268A-37FA-40F0-9956-70341DE1C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3F4356-A545-446A-87C1-66E88960A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A8A243-E060-419C-8FFC-04179BC06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56FDE-2DB7-44C9-A425-76D95CB40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90E671-2207-4FF1-A25B-0182F3AE8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8AAEBC-CD53-49D7-A0E2-62B1EA79F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EEA303-D5F1-4FA9-BDA0-E2007F261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A33BC-697D-479F-A03E-D82B4961D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B42AB-B751-4353-B070-7DBA89A9A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60190-F9D4-4213-8DB1-E02764151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211220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新春走基层活动策划方案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活动预算与筹备进度安排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9530" r="395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通过举办新春走基层活动，让更多的人了解和传承春节这一中华优秀传统文化，增强民族自豪感和文化自信心。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弘扬春节文化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活动将邀请民间艺人现场表演剪纸、写春联、画年画等传统民间艺术，让居民们感受到传统文化的独特魅力。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传承民间艺术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传承中华优秀传统文化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在活动现场布置红灯笼、中国结、窗花等春节元素，营造出浓厚的节日氛围，让居民们感受到春节的喜庆和祥和。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组织舞龙舞狮、放鞭炮、拜年等传统民俗活动，让居民们亲身参与，体验传统文化的乐趣和内涵。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营造浓厚节日氛围，增强民族认同感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开展民俗活动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布置节日环境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83" r="15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通过举办新春走基层活动，为基层居民提供丰富多彩的文化活动，满足他们的精神文化需求，提升他们的幸福感和获得感。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丰富居民文化生活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活动将邀请社区居民共同参与，促进邻里之间的交流与互动，增强社区凝聚力和向心力。同时，通过活动的举办，展示社区文化建设的成果，提升社区的形象和知名度。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加强社区凝聚力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推动基层文化建设，提升居民幸福感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活动主题与口号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通过新春走基层活动，让广大群众更加深入地了解和传承中华优秀传统文化，如春节、元宵节等传统节日的习俗和内涵。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传承中华优秀传统文化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组织丰富多彩的文化活动，如舞龙舞狮、放鞭炮、贴春联等，营造欢乐祥和的节日氛围，让群众在欢乐中度过新春佳节。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营造欢乐祥和的节日氛围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结合基层实际，开展送温暖、送文化、送科技等惠民活动，切实解决群众生产生活中的实际问题，让新春走基层活动更加贴近群众实际需求。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贴近群众实际需求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主题：新春走基层，欢乐过大年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共享欢乐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组织丰富多彩的文化活动，让广大群众共享新春佳节的欢乐和喜庆，营造和谐、幸福的节日氛围。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通过新春走基层活动，传承和弘扬中华优秀传统文化，增强民族认同感和文化自信心。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情暖千万家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开展各种形式的送温暖活动，关爱困难群众和特殊群体，传递党和政府的关怀和温暖，让新春走基层活动成为凝聚人心、增进团结的纽带。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458" r="134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83" r="12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活动举办期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春节期间连续举办数天，每天固定时间段进行表演和活动，让居民充分感受到节日氛围。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活动筹备期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春节前一个月开始筹备，包括联系场地、邀请表演团队、采购物资等。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春节前两周进行集中宣传，通过社区公告、微信公众号、学校通知等多渠道进行宣传，提高居民知晓率和参与度。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社区广场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作为居民日常活动的重要场所，社区广场具有人流量大、氛围热烈的特点，适合举办大型表演和互动活动。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文化活动中心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文化活动中心是提供文化娱乐服务的重要场所，具有完善的设施和专业的管理团队，适合举办各类文化活动。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学校是青少年聚集的场所，具有浓厚的文化氛围和广泛的参与群体，适合举办以青少年为主体的新春活动。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组织当地文艺团队进行具有地方特色的歌舞表演，展现当地人民的热情与活力。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歌舞表演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邀请专业戏曲演员或当地戏曲爱好者进行经典剧目的演出，传承和弘扬中华优秀传统文化。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戏曲演出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选取反映现实生活、贴近群众的小品剧本，通过幽默诙谐的表演形式，传递社会正能量。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小品表演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文艺演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https://d.book118.com/785211220102011121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2024-09-24T04:51:25.679</cp:lastPrinted>
  <dcterms:created xsi:type="dcterms:W3CDTF">2024-09-23T20:51:25Z</dcterms:created>
  <dcterms:modified xsi:type="dcterms:W3CDTF">2024-09-23T20:51:27Z</dcterms:modified>
</cp:coreProperties>
</file>